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3cca0e906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c052357d64175"/>
  </p:sldMasterIdLst>
  <p:sldIdLst>
    <p:sldId xmlns:r="http://schemas.openxmlformats.org/officeDocument/2006/relationships" id="256" r:id="Re371128e14384d94"/>
    <p:sldId xmlns:r="http://schemas.openxmlformats.org/officeDocument/2006/relationships" id="257" r:id="Reed441c0b4b64f48"/>
    <p:sldId xmlns:r="http://schemas.openxmlformats.org/officeDocument/2006/relationships" id="258" r:id="Rac853fb1c8db48d8"/>
    <p:sldId xmlns:r="http://schemas.openxmlformats.org/officeDocument/2006/relationships" id="259" r:id="Rb2594cabe635479e"/>
    <p:sldId xmlns:r="http://schemas.openxmlformats.org/officeDocument/2006/relationships" id="260" r:id="Rc3a8a29a669e4814"/>
    <p:sldId xmlns:r="http://schemas.openxmlformats.org/officeDocument/2006/relationships" id="261" r:id="R5cd9f0768ae743e1"/>
    <p:sldId xmlns:r="http://schemas.openxmlformats.org/officeDocument/2006/relationships" id="262" r:id="R4b1a611287f7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c052357d64175" /><Relationship Type="http://schemas.openxmlformats.org/officeDocument/2006/relationships/slide" Target="/ppt/slides/slide1.xml" Id="Re371128e14384d94" /><Relationship Type="http://schemas.openxmlformats.org/officeDocument/2006/relationships/slide" Target="/ppt/slides/slide2.xml" Id="Reed441c0b4b64f48" /><Relationship Type="http://schemas.openxmlformats.org/officeDocument/2006/relationships/slide" Target="/ppt/slides/slide3.xml" Id="Rac853fb1c8db48d8" /><Relationship Type="http://schemas.openxmlformats.org/officeDocument/2006/relationships/slide" Target="/ppt/slides/slide4.xml" Id="Rb2594cabe635479e" /><Relationship Type="http://schemas.openxmlformats.org/officeDocument/2006/relationships/slide" Target="/ppt/slides/slide5.xml" Id="Rc3a8a29a669e4814" /><Relationship Type="http://schemas.openxmlformats.org/officeDocument/2006/relationships/slide" Target="/ppt/slides/slide6.xml" Id="R5cd9f0768ae743e1" /><Relationship Type="http://schemas.openxmlformats.org/officeDocument/2006/relationships/slide" Target="/ppt/slides/slide7.xml" Id="R4b1a611287f7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29781540a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c332ac5e48e8" /><Relationship Type="http://schemas.openxmlformats.org/officeDocument/2006/relationships/theme" Target="/ppt/slideMasters/theme/theme1.xml" Id="R2f8fc0e65b62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8c332ac5e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ac176eb83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9dca2462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e6420fa7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81447b7a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379bced1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eb0d81f05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a22c394b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24 976 845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28 629 962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KENNETH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Huus'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982 716 543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KENCO INVEST AS</a:t>
            </a:r>
          </a:p>
        </p:txBody>
      </p:sp>
    </p:spTree>
  </p:cSld>
  <p:clrMapOvr>
    <a:masterClrMapping xmlns:a="http://schemas.openxmlformats.org/drawingml/2006/main"/>
  </p:clrMapOvr>
</p:sld>
</file>