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c41dc883e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d5de789e894e0f"/>
  </p:sldMasterIdLst>
  <p:sldIdLst>
    <p:sldId xmlns:r="http://schemas.openxmlformats.org/officeDocument/2006/relationships" id="256" r:id="Rdc1fb89ce4d04bf7"/>
    <p:sldId xmlns:r="http://schemas.openxmlformats.org/officeDocument/2006/relationships" id="257" r:id="Re6e2d03829244e0e"/>
    <p:sldId xmlns:r="http://schemas.openxmlformats.org/officeDocument/2006/relationships" id="258" r:id="Rd151f27ca9e045e4"/>
    <p:sldId xmlns:r="http://schemas.openxmlformats.org/officeDocument/2006/relationships" id="259" r:id="Rfb81f7ec982a49f0"/>
    <p:sldId xmlns:r="http://schemas.openxmlformats.org/officeDocument/2006/relationships" id="260" r:id="R857a056e8d114cb9"/>
    <p:sldId xmlns:r="http://schemas.openxmlformats.org/officeDocument/2006/relationships" id="261" r:id="R3c5e5a300cdb41e0"/>
    <p:sldId xmlns:r="http://schemas.openxmlformats.org/officeDocument/2006/relationships" id="262" r:id="R877ec0fa7f40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5de789e894e0f" /><Relationship Type="http://schemas.openxmlformats.org/officeDocument/2006/relationships/slide" Target="/ppt/slides/slide1.xml" Id="Rdc1fb89ce4d04bf7" /><Relationship Type="http://schemas.openxmlformats.org/officeDocument/2006/relationships/slide" Target="/ppt/slides/slide2.xml" Id="Re6e2d03829244e0e" /><Relationship Type="http://schemas.openxmlformats.org/officeDocument/2006/relationships/slide" Target="/ppt/slides/slide3.xml" Id="Rd151f27ca9e045e4" /><Relationship Type="http://schemas.openxmlformats.org/officeDocument/2006/relationships/slide" Target="/ppt/slides/slide4.xml" Id="Rfb81f7ec982a49f0" /><Relationship Type="http://schemas.openxmlformats.org/officeDocument/2006/relationships/slide" Target="/ppt/slides/slide5.xml" Id="R857a056e8d114cb9" /><Relationship Type="http://schemas.openxmlformats.org/officeDocument/2006/relationships/slide" Target="/ppt/slides/slide6.xml" Id="R3c5e5a300cdb41e0" /><Relationship Type="http://schemas.openxmlformats.org/officeDocument/2006/relationships/slide" Target="/ppt/slides/slide7.xml" Id="R877ec0fa7f40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ee8e944ab49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35d0c839642a8" /><Relationship Type="http://schemas.openxmlformats.org/officeDocument/2006/relationships/theme" Target="/ppt/slideMasters/theme/theme1.xml" Id="Rfd9d94fb4f88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35d0c8396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c65584895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872f66815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452cfa913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63e484211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009389ec44a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fb457b24d4a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1803acfa49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REVISORER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REVISORER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7 559 322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KALBERG ANDREAS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Nøstegate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