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6c102740cf49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3402c924864933"/>
  </p:sldMasterIdLst>
  <p:sldIdLst>
    <p:sldId xmlns:r="http://schemas.openxmlformats.org/officeDocument/2006/relationships" id="256" r:id="R85d171606b764378"/>
    <p:sldId xmlns:r="http://schemas.openxmlformats.org/officeDocument/2006/relationships" id="257" r:id="Rf89d7d2803a346d8"/>
    <p:sldId xmlns:r="http://schemas.openxmlformats.org/officeDocument/2006/relationships" id="258" r:id="R915e759d822a4a88"/>
    <p:sldId xmlns:r="http://schemas.openxmlformats.org/officeDocument/2006/relationships" id="259" r:id="R3eb91999e60c4bfb"/>
    <p:sldId xmlns:r="http://schemas.openxmlformats.org/officeDocument/2006/relationships" id="260" r:id="R67079a4a43624389"/>
    <p:sldId xmlns:r="http://schemas.openxmlformats.org/officeDocument/2006/relationships" id="261" r:id="Ra96cea243e0b4c3d"/>
    <p:sldId xmlns:r="http://schemas.openxmlformats.org/officeDocument/2006/relationships" id="262" r:id="Rca2bb3adac2e43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3402c924864933" /><Relationship Type="http://schemas.openxmlformats.org/officeDocument/2006/relationships/slide" Target="/ppt/slides/slide1.xml" Id="R85d171606b764378" /><Relationship Type="http://schemas.openxmlformats.org/officeDocument/2006/relationships/slide" Target="/ppt/slides/slide2.xml" Id="Rf89d7d2803a346d8" /><Relationship Type="http://schemas.openxmlformats.org/officeDocument/2006/relationships/slide" Target="/ppt/slides/slide3.xml" Id="R915e759d822a4a88" /><Relationship Type="http://schemas.openxmlformats.org/officeDocument/2006/relationships/slide" Target="/ppt/slides/slide4.xml" Id="R3eb91999e60c4bfb" /><Relationship Type="http://schemas.openxmlformats.org/officeDocument/2006/relationships/slide" Target="/ppt/slides/slide5.xml" Id="R67079a4a43624389" /><Relationship Type="http://schemas.openxmlformats.org/officeDocument/2006/relationships/slide" Target="/ppt/slides/slide6.xml" Id="Ra96cea243e0b4c3d" /><Relationship Type="http://schemas.openxmlformats.org/officeDocument/2006/relationships/slide" Target="/ppt/slides/slide7.xml" Id="Rca2bb3adac2e43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c43833806043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3c50a418c4d6d" /><Relationship Type="http://schemas.openxmlformats.org/officeDocument/2006/relationships/theme" Target="/ppt/slideMasters/theme/theme1.xml" Id="Rea87fff89b6841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e3c50a418c4d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f22be8d114e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cdf1f93834d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697f4a30640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554a6298545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4511c4d1948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cd852ae6244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22c2a38b843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IVAR LØGE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LØGE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LØGE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LØGE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LØGE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LØGE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−3 917 237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146 526 318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1 130 309 774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1 267 139 826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LØGE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LØGE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LØGE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Stangåsveien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80 71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982 775 183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LØGE AS</a:t>
            </a:r>
          </a:p>
        </p:txBody>
      </p:sp>
    </p:spTree>
  </p:cSld>
  <p:clrMapOvr>
    <a:masterClrMapping xmlns:a="http://schemas.openxmlformats.org/drawingml/2006/main"/>
  </p:clrMapOvr>
</p:sld>
</file>