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f98d2dd17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5f95847da48dd"/>
  </p:sldMasterIdLst>
  <p:sldIdLst>
    <p:sldId xmlns:r="http://schemas.openxmlformats.org/officeDocument/2006/relationships" id="256" r:id="Ra75f1bbb8b784cf3"/>
    <p:sldId xmlns:r="http://schemas.openxmlformats.org/officeDocument/2006/relationships" id="257" r:id="R6fbfb9faea504664"/>
    <p:sldId xmlns:r="http://schemas.openxmlformats.org/officeDocument/2006/relationships" id="258" r:id="R79fd3c16b2c64f7e"/>
    <p:sldId xmlns:r="http://schemas.openxmlformats.org/officeDocument/2006/relationships" id="259" r:id="Rb041ceedc6984940"/>
    <p:sldId xmlns:r="http://schemas.openxmlformats.org/officeDocument/2006/relationships" id="260" r:id="Rbce38e8dbb134b25"/>
    <p:sldId xmlns:r="http://schemas.openxmlformats.org/officeDocument/2006/relationships" id="261" r:id="R33f82e0260ba4ab7"/>
    <p:sldId xmlns:r="http://schemas.openxmlformats.org/officeDocument/2006/relationships" id="262" r:id="R12c15132e98d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5f95847da48dd" /><Relationship Type="http://schemas.openxmlformats.org/officeDocument/2006/relationships/slide" Target="/ppt/slides/slide1.xml" Id="Ra75f1bbb8b784cf3" /><Relationship Type="http://schemas.openxmlformats.org/officeDocument/2006/relationships/slide" Target="/ppt/slides/slide2.xml" Id="R6fbfb9faea504664" /><Relationship Type="http://schemas.openxmlformats.org/officeDocument/2006/relationships/slide" Target="/ppt/slides/slide3.xml" Id="R79fd3c16b2c64f7e" /><Relationship Type="http://schemas.openxmlformats.org/officeDocument/2006/relationships/slide" Target="/ppt/slides/slide4.xml" Id="Rb041ceedc6984940" /><Relationship Type="http://schemas.openxmlformats.org/officeDocument/2006/relationships/slide" Target="/ppt/slides/slide5.xml" Id="Rbce38e8dbb134b25" /><Relationship Type="http://schemas.openxmlformats.org/officeDocument/2006/relationships/slide" Target="/ppt/slides/slide6.xml" Id="R33f82e0260ba4ab7" /><Relationship Type="http://schemas.openxmlformats.org/officeDocument/2006/relationships/slide" Target="/ppt/slides/slide7.xml" Id="R12c15132e98d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790a58822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b56a52564b38" /><Relationship Type="http://schemas.openxmlformats.org/officeDocument/2006/relationships/theme" Target="/ppt/slideMasters/theme/theme1.xml" Id="R0355685927c1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4b56a5256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eb7bb64c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34ebb681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b3e016a9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78574a41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98fc98d9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64577e85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c8722306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