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09907ee6c442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58b31b86aa483a"/>
  </p:sldMasterIdLst>
  <p:sldIdLst>
    <p:sldId xmlns:r="http://schemas.openxmlformats.org/officeDocument/2006/relationships" id="256" r:id="R65af565784574b18"/>
    <p:sldId xmlns:r="http://schemas.openxmlformats.org/officeDocument/2006/relationships" id="257" r:id="R7040752de6e34ea7"/>
    <p:sldId xmlns:r="http://schemas.openxmlformats.org/officeDocument/2006/relationships" id="258" r:id="Rc9a72f46d3ab49ca"/>
    <p:sldId xmlns:r="http://schemas.openxmlformats.org/officeDocument/2006/relationships" id="259" r:id="Ra443a7f85c534704"/>
    <p:sldId xmlns:r="http://schemas.openxmlformats.org/officeDocument/2006/relationships" id="260" r:id="Rc6c7c6bf8123406c"/>
    <p:sldId xmlns:r="http://schemas.openxmlformats.org/officeDocument/2006/relationships" id="261" r:id="R036c5b330c414c02"/>
    <p:sldId xmlns:r="http://schemas.openxmlformats.org/officeDocument/2006/relationships" id="262" r:id="R7958ccd3324742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58b31b86aa483a" /><Relationship Type="http://schemas.openxmlformats.org/officeDocument/2006/relationships/slide" Target="/ppt/slides/slide1.xml" Id="R65af565784574b18" /><Relationship Type="http://schemas.openxmlformats.org/officeDocument/2006/relationships/slide" Target="/ppt/slides/slide2.xml" Id="R7040752de6e34ea7" /><Relationship Type="http://schemas.openxmlformats.org/officeDocument/2006/relationships/slide" Target="/ppt/slides/slide3.xml" Id="Rc9a72f46d3ab49ca" /><Relationship Type="http://schemas.openxmlformats.org/officeDocument/2006/relationships/slide" Target="/ppt/slides/slide4.xml" Id="Ra443a7f85c534704" /><Relationship Type="http://schemas.openxmlformats.org/officeDocument/2006/relationships/slide" Target="/ppt/slides/slide5.xml" Id="Rc6c7c6bf8123406c" /><Relationship Type="http://schemas.openxmlformats.org/officeDocument/2006/relationships/slide" Target="/ppt/slides/slide6.xml" Id="R036c5b330c414c02" /><Relationship Type="http://schemas.openxmlformats.org/officeDocument/2006/relationships/slide" Target="/ppt/slides/slide7.xml" Id="R7958ccd3324742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81f3de4b6d4b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83e77804f4aa8" /><Relationship Type="http://schemas.openxmlformats.org/officeDocument/2006/relationships/theme" Target="/ppt/slideMasters/theme/theme1.xml" Id="R2064920deaf541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f83e77804f4a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2f0c83e6e4f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552bbbf1040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9cf5a21ec46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f2c59419348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dd5bd7bac46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be61d34cc4f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b83c76fc148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ARIETTA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ARIETTA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−129 095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13 582 891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33 713 413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34 645 421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JEANETTE NICOLINE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JEANETTE NICOLINE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20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982 792 711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