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0d2e90072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3b804491940c2"/>
  </p:sldMasterIdLst>
  <p:sldIdLst>
    <p:sldId xmlns:r="http://schemas.openxmlformats.org/officeDocument/2006/relationships" id="256" r:id="R3b1a47b448b84671"/>
    <p:sldId xmlns:r="http://schemas.openxmlformats.org/officeDocument/2006/relationships" id="257" r:id="R44fa34b587a24558"/>
    <p:sldId xmlns:r="http://schemas.openxmlformats.org/officeDocument/2006/relationships" id="258" r:id="Rddaef97008cf45c5"/>
    <p:sldId xmlns:r="http://schemas.openxmlformats.org/officeDocument/2006/relationships" id="259" r:id="R45f983bd452048e9"/>
    <p:sldId xmlns:r="http://schemas.openxmlformats.org/officeDocument/2006/relationships" id="260" r:id="R652ba7af645a45ab"/>
    <p:sldId xmlns:r="http://schemas.openxmlformats.org/officeDocument/2006/relationships" id="261" r:id="R91271934b9c84200"/>
    <p:sldId xmlns:r="http://schemas.openxmlformats.org/officeDocument/2006/relationships" id="262" r:id="Rcd211da6fd79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3b804491940c2" /><Relationship Type="http://schemas.openxmlformats.org/officeDocument/2006/relationships/slide" Target="/ppt/slides/slide1.xml" Id="R3b1a47b448b84671" /><Relationship Type="http://schemas.openxmlformats.org/officeDocument/2006/relationships/slide" Target="/ppt/slides/slide2.xml" Id="R44fa34b587a24558" /><Relationship Type="http://schemas.openxmlformats.org/officeDocument/2006/relationships/slide" Target="/ppt/slides/slide3.xml" Id="Rddaef97008cf45c5" /><Relationship Type="http://schemas.openxmlformats.org/officeDocument/2006/relationships/slide" Target="/ppt/slides/slide4.xml" Id="R45f983bd452048e9" /><Relationship Type="http://schemas.openxmlformats.org/officeDocument/2006/relationships/slide" Target="/ppt/slides/slide5.xml" Id="R652ba7af645a45ab" /><Relationship Type="http://schemas.openxmlformats.org/officeDocument/2006/relationships/slide" Target="/ppt/slides/slide6.xml" Id="R91271934b9c84200" /><Relationship Type="http://schemas.openxmlformats.org/officeDocument/2006/relationships/slide" Target="/ppt/slides/slide7.xml" Id="Rcd211da6fd79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ef2841ec7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6d18869564fa8" /><Relationship Type="http://schemas.openxmlformats.org/officeDocument/2006/relationships/theme" Target="/ppt/slideMasters/theme/theme1.xml" Id="Rf4c1dbc81925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6d1886956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38b4bc9fb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0fbb6194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74b25bdad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71acc00c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56cc9083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b08efcbe1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8514c510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−5 604 575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38 965 586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397 743 945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457 628 712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GUSTAF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GUSTAF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ARGON INVEST AS</a:t>
            </a:r>
          </a:p>
        </p:txBody>
      </p:sp>
    </p:spTree>
  </p:cSld>
  <p:clrMapOvr>
    <a:masterClrMapping xmlns:a="http://schemas.openxmlformats.org/drawingml/2006/main"/>
  </p:clrMapOvr>
</p:sld>
</file>