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010bcbd49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683b01da84a15"/>
  </p:sldMasterIdLst>
  <p:sldIdLst>
    <p:sldId xmlns:r="http://schemas.openxmlformats.org/officeDocument/2006/relationships" id="256" r:id="R8cf4b6c725434336"/>
    <p:sldId xmlns:r="http://schemas.openxmlformats.org/officeDocument/2006/relationships" id="257" r:id="R22ec4354de954f6f"/>
    <p:sldId xmlns:r="http://schemas.openxmlformats.org/officeDocument/2006/relationships" id="258" r:id="R626d0258e0cd4a72"/>
    <p:sldId xmlns:r="http://schemas.openxmlformats.org/officeDocument/2006/relationships" id="259" r:id="R7cceeb9b5f034c69"/>
    <p:sldId xmlns:r="http://schemas.openxmlformats.org/officeDocument/2006/relationships" id="260" r:id="R7bbf0e09a15c48a5"/>
    <p:sldId xmlns:r="http://schemas.openxmlformats.org/officeDocument/2006/relationships" id="261" r:id="Re1978c734c2842f9"/>
    <p:sldId xmlns:r="http://schemas.openxmlformats.org/officeDocument/2006/relationships" id="262" r:id="R0bcbe1d0ae26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683b01da84a15" /><Relationship Type="http://schemas.openxmlformats.org/officeDocument/2006/relationships/slide" Target="/ppt/slides/slide1.xml" Id="R8cf4b6c725434336" /><Relationship Type="http://schemas.openxmlformats.org/officeDocument/2006/relationships/slide" Target="/ppt/slides/slide2.xml" Id="R22ec4354de954f6f" /><Relationship Type="http://schemas.openxmlformats.org/officeDocument/2006/relationships/slide" Target="/ppt/slides/slide3.xml" Id="R626d0258e0cd4a72" /><Relationship Type="http://schemas.openxmlformats.org/officeDocument/2006/relationships/slide" Target="/ppt/slides/slide4.xml" Id="R7cceeb9b5f034c69" /><Relationship Type="http://schemas.openxmlformats.org/officeDocument/2006/relationships/slide" Target="/ppt/slides/slide5.xml" Id="R7bbf0e09a15c48a5" /><Relationship Type="http://schemas.openxmlformats.org/officeDocument/2006/relationships/slide" Target="/ppt/slides/slide6.xml" Id="Re1978c734c2842f9" /><Relationship Type="http://schemas.openxmlformats.org/officeDocument/2006/relationships/slide" Target="/ppt/slides/slide7.xml" Id="R0bcbe1d0ae26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bb5a51df3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f54e7c494492" /><Relationship Type="http://schemas.openxmlformats.org/officeDocument/2006/relationships/theme" Target="/ppt/slideMasters/theme/theme1.xml" Id="R4c2372836b86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8f54e7c49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589fc327f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c475f65c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08f68d02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f540ab86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0a7e2f4c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104a5ae1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bad3f1c0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