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78e4ea2c7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cfc7d36be4091"/>
  </p:sldMasterIdLst>
  <p:sldIdLst>
    <p:sldId xmlns:r="http://schemas.openxmlformats.org/officeDocument/2006/relationships" id="256" r:id="R6e925a193aad479c"/>
    <p:sldId xmlns:r="http://schemas.openxmlformats.org/officeDocument/2006/relationships" id="257" r:id="Rfff1c3f6d4fb4441"/>
    <p:sldId xmlns:r="http://schemas.openxmlformats.org/officeDocument/2006/relationships" id="258" r:id="R8df1a2f90bd74595"/>
    <p:sldId xmlns:r="http://schemas.openxmlformats.org/officeDocument/2006/relationships" id="259" r:id="Re6007eaad11b446b"/>
    <p:sldId xmlns:r="http://schemas.openxmlformats.org/officeDocument/2006/relationships" id="260" r:id="Ra8bc9206f3534bc6"/>
    <p:sldId xmlns:r="http://schemas.openxmlformats.org/officeDocument/2006/relationships" id="261" r:id="Rbcd7fcef05a8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cfc7d36be4091" /><Relationship Type="http://schemas.openxmlformats.org/officeDocument/2006/relationships/slide" Target="/ppt/slides/slide1.xml" Id="R6e925a193aad479c" /><Relationship Type="http://schemas.openxmlformats.org/officeDocument/2006/relationships/slide" Target="/ppt/slides/slide2.xml" Id="Rfff1c3f6d4fb4441" /><Relationship Type="http://schemas.openxmlformats.org/officeDocument/2006/relationships/slide" Target="/ppt/slides/slide3.xml" Id="R8df1a2f90bd74595" /><Relationship Type="http://schemas.openxmlformats.org/officeDocument/2006/relationships/slide" Target="/ppt/slides/slide4.xml" Id="Re6007eaad11b446b" /><Relationship Type="http://schemas.openxmlformats.org/officeDocument/2006/relationships/slide" Target="/ppt/slides/slide5.xml" Id="Ra8bc9206f3534bc6" /><Relationship Type="http://schemas.openxmlformats.org/officeDocument/2006/relationships/slide" Target="/ppt/slides/slide6.xml" Id="Rbcd7fcef05a8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5108eaf08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bab125fae4154" /><Relationship Type="http://schemas.openxmlformats.org/officeDocument/2006/relationships/theme" Target="/ppt/slideMasters/theme/theme1.xml" Id="Rfacef8fdf68d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bab125fae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d7bc06b64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9a988cb4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a05b0e8c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cdd8fff4a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e853ad1c7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56833046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