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0ae03d505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c62b47ae24806"/>
  </p:sldMasterIdLst>
  <p:sldIdLst>
    <p:sldId xmlns:r="http://schemas.openxmlformats.org/officeDocument/2006/relationships" id="256" r:id="R03ce14e6d53f4a5a"/>
    <p:sldId xmlns:r="http://schemas.openxmlformats.org/officeDocument/2006/relationships" id="257" r:id="Ra33395ca356c4b3f"/>
    <p:sldId xmlns:r="http://schemas.openxmlformats.org/officeDocument/2006/relationships" id="258" r:id="Rf2032a306a034608"/>
    <p:sldId xmlns:r="http://schemas.openxmlformats.org/officeDocument/2006/relationships" id="259" r:id="R8d3ba2422b334868"/>
    <p:sldId xmlns:r="http://schemas.openxmlformats.org/officeDocument/2006/relationships" id="260" r:id="Rd5ac1479fdef4bd1"/>
    <p:sldId xmlns:r="http://schemas.openxmlformats.org/officeDocument/2006/relationships" id="261" r:id="Rb50b2792455942b0"/>
    <p:sldId xmlns:r="http://schemas.openxmlformats.org/officeDocument/2006/relationships" id="262" r:id="R103a5e9123f5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c62b47ae24806" /><Relationship Type="http://schemas.openxmlformats.org/officeDocument/2006/relationships/slide" Target="/ppt/slides/slide1.xml" Id="R03ce14e6d53f4a5a" /><Relationship Type="http://schemas.openxmlformats.org/officeDocument/2006/relationships/slide" Target="/ppt/slides/slide2.xml" Id="Ra33395ca356c4b3f" /><Relationship Type="http://schemas.openxmlformats.org/officeDocument/2006/relationships/slide" Target="/ppt/slides/slide3.xml" Id="Rf2032a306a034608" /><Relationship Type="http://schemas.openxmlformats.org/officeDocument/2006/relationships/slide" Target="/ppt/slides/slide4.xml" Id="R8d3ba2422b334868" /><Relationship Type="http://schemas.openxmlformats.org/officeDocument/2006/relationships/slide" Target="/ppt/slides/slide5.xml" Id="Rd5ac1479fdef4bd1" /><Relationship Type="http://schemas.openxmlformats.org/officeDocument/2006/relationships/slide" Target="/ppt/slides/slide6.xml" Id="Rb50b2792455942b0" /><Relationship Type="http://schemas.openxmlformats.org/officeDocument/2006/relationships/slide" Target="/ppt/slides/slide7.xml" Id="R103a5e9123f5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92fcc7c82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cc89513734f85" /><Relationship Type="http://schemas.openxmlformats.org/officeDocument/2006/relationships/theme" Target="/ppt/slideMasters/theme/theme1.xml" Id="R39556015d0e6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cc89513734f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0bf7bc0cb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c6167fba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0ea7839aa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c8875d5b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db09b2c5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52c1d8da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6c8ee791e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FURRE SVEIN KÅRE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GRYTBAKK OVE REIDAR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GEIR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WIGUM KAI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