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2e0815727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fd4b447d84c83"/>
  </p:sldMasterIdLst>
  <p:sldIdLst>
    <p:sldId xmlns:r="http://schemas.openxmlformats.org/officeDocument/2006/relationships" id="256" r:id="Re8bf43e89e4640b4"/>
    <p:sldId xmlns:r="http://schemas.openxmlformats.org/officeDocument/2006/relationships" id="257" r:id="R1795db3b5c2a4daf"/>
    <p:sldId xmlns:r="http://schemas.openxmlformats.org/officeDocument/2006/relationships" id="258" r:id="Ra3904dd0dd164083"/>
    <p:sldId xmlns:r="http://schemas.openxmlformats.org/officeDocument/2006/relationships" id="259" r:id="R909a568acbd348c7"/>
    <p:sldId xmlns:r="http://schemas.openxmlformats.org/officeDocument/2006/relationships" id="260" r:id="R0b0f88651ba64dc4"/>
    <p:sldId xmlns:r="http://schemas.openxmlformats.org/officeDocument/2006/relationships" id="261" r:id="R8f93e6a3710e40f7"/>
    <p:sldId xmlns:r="http://schemas.openxmlformats.org/officeDocument/2006/relationships" id="262" r:id="Rc27baca970b0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fd4b447d84c83" /><Relationship Type="http://schemas.openxmlformats.org/officeDocument/2006/relationships/slide" Target="/ppt/slides/slide1.xml" Id="Re8bf43e89e4640b4" /><Relationship Type="http://schemas.openxmlformats.org/officeDocument/2006/relationships/slide" Target="/ppt/slides/slide2.xml" Id="R1795db3b5c2a4daf" /><Relationship Type="http://schemas.openxmlformats.org/officeDocument/2006/relationships/slide" Target="/ppt/slides/slide3.xml" Id="Ra3904dd0dd164083" /><Relationship Type="http://schemas.openxmlformats.org/officeDocument/2006/relationships/slide" Target="/ppt/slides/slide4.xml" Id="R909a568acbd348c7" /><Relationship Type="http://schemas.openxmlformats.org/officeDocument/2006/relationships/slide" Target="/ppt/slides/slide5.xml" Id="R0b0f88651ba64dc4" /><Relationship Type="http://schemas.openxmlformats.org/officeDocument/2006/relationships/slide" Target="/ppt/slides/slide6.xml" Id="R8f93e6a3710e40f7" /><Relationship Type="http://schemas.openxmlformats.org/officeDocument/2006/relationships/slide" Target="/ppt/slides/slide7.xml" Id="Rc27baca970b0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16cc38276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81bddcb246b2" /><Relationship Type="http://schemas.openxmlformats.org/officeDocument/2006/relationships/theme" Target="/ppt/slideMasters/theme/theme1.xml" Id="R7920ade68325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681bddcb2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d8ae7d23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9ba02748d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08632d962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292a94dfa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d856a1a8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3a918204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ac2fa0bc5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