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484c2879d444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3e222d3f2e4df5"/>
  </p:sldMasterIdLst>
  <p:sldIdLst>
    <p:sldId xmlns:r="http://schemas.openxmlformats.org/officeDocument/2006/relationships" id="256" r:id="Ra742a6b9eaf94469"/>
    <p:sldId xmlns:r="http://schemas.openxmlformats.org/officeDocument/2006/relationships" id="257" r:id="Rcfeff1ae5d734a6e"/>
    <p:sldId xmlns:r="http://schemas.openxmlformats.org/officeDocument/2006/relationships" id="258" r:id="R11e59ef2cda64780"/>
    <p:sldId xmlns:r="http://schemas.openxmlformats.org/officeDocument/2006/relationships" id="259" r:id="R3ef204ababff4c2e"/>
    <p:sldId xmlns:r="http://schemas.openxmlformats.org/officeDocument/2006/relationships" id="260" r:id="R7afccc63198f41e3"/>
    <p:sldId xmlns:r="http://schemas.openxmlformats.org/officeDocument/2006/relationships" id="261" r:id="R8176d419c70d4c60"/>
    <p:sldId xmlns:r="http://schemas.openxmlformats.org/officeDocument/2006/relationships" id="262" r:id="R2862d77b45094a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e222d3f2e4df5" /><Relationship Type="http://schemas.openxmlformats.org/officeDocument/2006/relationships/slide" Target="/ppt/slides/slide1.xml" Id="Ra742a6b9eaf94469" /><Relationship Type="http://schemas.openxmlformats.org/officeDocument/2006/relationships/slide" Target="/ppt/slides/slide2.xml" Id="Rcfeff1ae5d734a6e" /><Relationship Type="http://schemas.openxmlformats.org/officeDocument/2006/relationships/slide" Target="/ppt/slides/slide3.xml" Id="R11e59ef2cda64780" /><Relationship Type="http://schemas.openxmlformats.org/officeDocument/2006/relationships/slide" Target="/ppt/slides/slide4.xml" Id="R3ef204ababff4c2e" /><Relationship Type="http://schemas.openxmlformats.org/officeDocument/2006/relationships/slide" Target="/ppt/slides/slide5.xml" Id="R7afccc63198f41e3" /><Relationship Type="http://schemas.openxmlformats.org/officeDocument/2006/relationships/slide" Target="/ppt/slides/slide6.xml" Id="R8176d419c70d4c60" /><Relationship Type="http://schemas.openxmlformats.org/officeDocument/2006/relationships/slide" Target="/ppt/slides/slide7.xml" Id="R2862d77b45094a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d0a982f604f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c272df683419d" /><Relationship Type="http://schemas.openxmlformats.org/officeDocument/2006/relationships/theme" Target="/ppt/slideMasters/theme/theme1.xml" Id="R20f0af203205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6c272df68341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c393a59924a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1a8c9294a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f703936ae4c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cb351e81345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0e69737ca40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a3de47c7f4b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caff954b54b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−9 674 615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133 575 627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182 040 337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983 539 033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