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a26ceaa1f84f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b50324b5494682"/>
  </p:sldMasterIdLst>
  <p:sldIdLst>
    <p:sldId xmlns:r="http://schemas.openxmlformats.org/officeDocument/2006/relationships" id="256" r:id="Radedaf935db544e6"/>
    <p:sldId xmlns:r="http://schemas.openxmlformats.org/officeDocument/2006/relationships" id="257" r:id="Ref54f248f55c4a29"/>
    <p:sldId xmlns:r="http://schemas.openxmlformats.org/officeDocument/2006/relationships" id="258" r:id="Rdf798b054ce947fe"/>
    <p:sldId xmlns:r="http://schemas.openxmlformats.org/officeDocument/2006/relationships" id="259" r:id="R6c9ecd96f3b246f3"/>
    <p:sldId xmlns:r="http://schemas.openxmlformats.org/officeDocument/2006/relationships" id="260" r:id="R7f7f784a093f4ce4"/>
    <p:sldId xmlns:r="http://schemas.openxmlformats.org/officeDocument/2006/relationships" id="261" r:id="R3c3c26bc21f442c1"/>
    <p:sldId xmlns:r="http://schemas.openxmlformats.org/officeDocument/2006/relationships" id="262" r:id="Ra81309df6bd947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50324b5494682" /><Relationship Type="http://schemas.openxmlformats.org/officeDocument/2006/relationships/slide" Target="/ppt/slides/slide1.xml" Id="Radedaf935db544e6" /><Relationship Type="http://schemas.openxmlformats.org/officeDocument/2006/relationships/slide" Target="/ppt/slides/slide2.xml" Id="Ref54f248f55c4a29" /><Relationship Type="http://schemas.openxmlformats.org/officeDocument/2006/relationships/slide" Target="/ppt/slides/slide3.xml" Id="Rdf798b054ce947fe" /><Relationship Type="http://schemas.openxmlformats.org/officeDocument/2006/relationships/slide" Target="/ppt/slides/slide4.xml" Id="R6c9ecd96f3b246f3" /><Relationship Type="http://schemas.openxmlformats.org/officeDocument/2006/relationships/slide" Target="/ppt/slides/slide5.xml" Id="R7f7f784a093f4ce4" /><Relationship Type="http://schemas.openxmlformats.org/officeDocument/2006/relationships/slide" Target="/ppt/slides/slide6.xml" Id="R3c3c26bc21f442c1" /><Relationship Type="http://schemas.openxmlformats.org/officeDocument/2006/relationships/slide" Target="/ppt/slides/slide7.xml" Id="Ra81309df6bd947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764b6364646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478a18eca4f01" /><Relationship Type="http://schemas.openxmlformats.org/officeDocument/2006/relationships/theme" Target="/ppt/slideMasters/theme/theme1.xml" Id="R7c4db64ed1014f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a478a18eca4f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4d67a7af846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f8f12b9cb49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c917a8f3a44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b43273e7a4f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e952db2f94c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a8eff0fd748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579bc61f74d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RYFYLKE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RYFYLKE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27 548 456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5 147 353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12 941 065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COSTA PLENTY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KALVIKNES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TJØSTHEIM INVESTERING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ANITA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Taugården, Ryfylkevegen 1982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07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983 549 896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