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7833e1e5441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3e1b7583045da"/>
  </p:sldMasterIdLst>
  <p:sldIdLst>
    <p:sldId xmlns:r="http://schemas.openxmlformats.org/officeDocument/2006/relationships" id="256" r:id="R94f3113986924f2c"/>
    <p:sldId xmlns:r="http://schemas.openxmlformats.org/officeDocument/2006/relationships" id="257" r:id="R331f02cf77e14ae9"/>
    <p:sldId xmlns:r="http://schemas.openxmlformats.org/officeDocument/2006/relationships" id="258" r:id="Rdedcad9a21974af5"/>
    <p:sldId xmlns:r="http://schemas.openxmlformats.org/officeDocument/2006/relationships" id="259" r:id="R47d23a6f14114328"/>
    <p:sldId xmlns:r="http://schemas.openxmlformats.org/officeDocument/2006/relationships" id="260" r:id="Rd456536544d14c58"/>
    <p:sldId xmlns:r="http://schemas.openxmlformats.org/officeDocument/2006/relationships" id="261" r:id="R1eb7aa19efb841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3e1b7583045da" /><Relationship Type="http://schemas.openxmlformats.org/officeDocument/2006/relationships/slide" Target="/ppt/slides/slide1.xml" Id="R94f3113986924f2c" /><Relationship Type="http://schemas.openxmlformats.org/officeDocument/2006/relationships/slide" Target="/ppt/slides/slide2.xml" Id="R331f02cf77e14ae9" /><Relationship Type="http://schemas.openxmlformats.org/officeDocument/2006/relationships/slide" Target="/ppt/slides/slide3.xml" Id="Rdedcad9a21974af5" /><Relationship Type="http://schemas.openxmlformats.org/officeDocument/2006/relationships/slide" Target="/ppt/slides/slide4.xml" Id="R47d23a6f14114328" /><Relationship Type="http://schemas.openxmlformats.org/officeDocument/2006/relationships/slide" Target="/ppt/slides/slide5.xml" Id="Rd456536544d14c58" /><Relationship Type="http://schemas.openxmlformats.org/officeDocument/2006/relationships/slide" Target="/ppt/slides/slide6.xml" Id="R1eb7aa19efb841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b01943c69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3c3075c384358" /><Relationship Type="http://schemas.openxmlformats.org/officeDocument/2006/relationships/theme" Target="/ppt/slideMasters/theme/theme1.xml" Id="Rfca5e3dcd726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3c3075c38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7847aa36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b6623d2249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2ae310a46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d2b2db441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1d0df5ce0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9985a2c63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PKF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78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983 773 370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