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3d7c8d10b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7449fb7ba4cb1"/>
  </p:sldMasterIdLst>
  <p:sldIdLst>
    <p:sldId xmlns:r="http://schemas.openxmlformats.org/officeDocument/2006/relationships" id="256" r:id="R5af6fd7a1e324575"/>
    <p:sldId xmlns:r="http://schemas.openxmlformats.org/officeDocument/2006/relationships" id="257" r:id="R5a3951360fe74727"/>
    <p:sldId xmlns:r="http://schemas.openxmlformats.org/officeDocument/2006/relationships" id="258" r:id="R5d6b4ac6d0c44799"/>
    <p:sldId xmlns:r="http://schemas.openxmlformats.org/officeDocument/2006/relationships" id="259" r:id="R168be6f201a8490f"/>
    <p:sldId xmlns:r="http://schemas.openxmlformats.org/officeDocument/2006/relationships" id="260" r:id="Rd810e792b8254461"/>
    <p:sldId xmlns:r="http://schemas.openxmlformats.org/officeDocument/2006/relationships" id="261" r:id="R7b010fcb397c4243"/>
    <p:sldId xmlns:r="http://schemas.openxmlformats.org/officeDocument/2006/relationships" id="262" r:id="Raec967ebebff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7449fb7ba4cb1" /><Relationship Type="http://schemas.openxmlformats.org/officeDocument/2006/relationships/slide" Target="/ppt/slides/slide1.xml" Id="R5af6fd7a1e324575" /><Relationship Type="http://schemas.openxmlformats.org/officeDocument/2006/relationships/slide" Target="/ppt/slides/slide2.xml" Id="R5a3951360fe74727" /><Relationship Type="http://schemas.openxmlformats.org/officeDocument/2006/relationships/slide" Target="/ppt/slides/slide3.xml" Id="R5d6b4ac6d0c44799" /><Relationship Type="http://schemas.openxmlformats.org/officeDocument/2006/relationships/slide" Target="/ppt/slides/slide4.xml" Id="R168be6f201a8490f" /><Relationship Type="http://schemas.openxmlformats.org/officeDocument/2006/relationships/slide" Target="/ppt/slides/slide5.xml" Id="Rd810e792b8254461" /><Relationship Type="http://schemas.openxmlformats.org/officeDocument/2006/relationships/slide" Target="/ppt/slides/slide6.xml" Id="R7b010fcb397c4243" /><Relationship Type="http://schemas.openxmlformats.org/officeDocument/2006/relationships/slide" Target="/ppt/slides/slide7.xml" Id="Raec967ebebff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fcb23b2c9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5ecc338647a2" /><Relationship Type="http://schemas.openxmlformats.org/officeDocument/2006/relationships/theme" Target="/ppt/slideMasters/theme/theme1.xml" Id="R5f5bcc07ab98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c5ecc3386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5510f42cd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42430f6d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48f466c3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431d38ad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dbd4dfee8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ab040e37c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b49b174c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