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68e726ca2445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502efbb64429a"/>
  </p:sldMasterIdLst>
  <p:sldIdLst>
    <p:sldId xmlns:r="http://schemas.openxmlformats.org/officeDocument/2006/relationships" id="256" r:id="Rc329cc4d7eee4843"/>
    <p:sldId xmlns:r="http://schemas.openxmlformats.org/officeDocument/2006/relationships" id="257" r:id="R40c58438574947e1"/>
    <p:sldId xmlns:r="http://schemas.openxmlformats.org/officeDocument/2006/relationships" id="258" r:id="Rbfbb1c692b504882"/>
    <p:sldId xmlns:r="http://schemas.openxmlformats.org/officeDocument/2006/relationships" id="259" r:id="R71d523a1bd594a0c"/>
    <p:sldId xmlns:r="http://schemas.openxmlformats.org/officeDocument/2006/relationships" id="260" r:id="Rf2d06d85ecfb42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502efbb64429a" /><Relationship Type="http://schemas.openxmlformats.org/officeDocument/2006/relationships/slide" Target="/ppt/slides/slide1.xml" Id="Rc329cc4d7eee4843" /><Relationship Type="http://schemas.openxmlformats.org/officeDocument/2006/relationships/slide" Target="/ppt/slides/slide2.xml" Id="R40c58438574947e1" /><Relationship Type="http://schemas.openxmlformats.org/officeDocument/2006/relationships/slide" Target="/ppt/slides/slide3.xml" Id="Rbfbb1c692b504882" /><Relationship Type="http://schemas.openxmlformats.org/officeDocument/2006/relationships/slide" Target="/ppt/slides/slide4.xml" Id="R71d523a1bd594a0c" /><Relationship Type="http://schemas.openxmlformats.org/officeDocument/2006/relationships/slide" Target="/ppt/slides/slide5.xml" Id="Rf2d06d85ecfb42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4b34d07064b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cf584d5494bf5" /><Relationship Type="http://schemas.openxmlformats.org/officeDocument/2006/relationships/theme" Target="/ppt/slideMasters/theme/theme1.xml" Id="Rd512b2205ab7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cf584d549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c3f7024e3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b1cda0fd1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cfe412922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2fdd34e664d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735df43aa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EGENKAPITALBEVIS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Eika Kapitalforvaltning AS, 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983 783 880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