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3d4e5d250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33f2b6cac4930"/>
  </p:sldMasterIdLst>
  <p:sldIdLst>
    <p:sldId xmlns:r="http://schemas.openxmlformats.org/officeDocument/2006/relationships" id="256" r:id="R48f1aa7f9e884a96"/>
    <p:sldId xmlns:r="http://schemas.openxmlformats.org/officeDocument/2006/relationships" id="257" r:id="Re0aef112f1734434"/>
    <p:sldId xmlns:r="http://schemas.openxmlformats.org/officeDocument/2006/relationships" id="258" r:id="R6bdf55bd415c4c10"/>
    <p:sldId xmlns:r="http://schemas.openxmlformats.org/officeDocument/2006/relationships" id="259" r:id="R3f42b73c12a040ce"/>
    <p:sldId xmlns:r="http://schemas.openxmlformats.org/officeDocument/2006/relationships" id="260" r:id="Rbbd8d12914994533"/>
    <p:sldId xmlns:r="http://schemas.openxmlformats.org/officeDocument/2006/relationships" id="261" r:id="R6f1de0118b7f44b6"/>
    <p:sldId xmlns:r="http://schemas.openxmlformats.org/officeDocument/2006/relationships" id="262" r:id="R95044ae3e540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33f2b6cac4930" /><Relationship Type="http://schemas.openxmlformats.org/officeDocument/2006/relationships/slide" Target="/ppt/slides/slide1.xml" Id="R48f1aa7f9e884a96" /><Relationship Type="http://schemas.openxmlformats.org/officeDocument/2006/relationships/slide" Target="/ppt/slides/slide2.xml" Id="Re0aef112f1734434" /><Relationship Type="http://schemas.openxmlformats.org/officeDocument/2006/relationships/slide" Target="/ppt/slides/slide3.xml" Id="R6bdf55bd415c4c10" /><Relationship Type="http://schemas.openxmlformats.org/officeDocument/2006/relationships/slide" Target="/ppt/slides/slide4.xml" Id="R3f42b73c12a040ce" /><Relationship Type="http://schemas.openxmlformats.org/officeDocument/2006/relationships/slide" Target="/ppt/slides/slide5.xml" Id="Rbbd8d12914994533" /><Relationship Type="http://schemas.openxmlformats.org/officeDocument/2006/relationships/slide" Target="/ppt/slides/slide6.xml" Id="R6f1de0118b7f44b6" /><Relationship Type="http://schemas.openxmlformats.org/officeDocument/2006/relationships/slide" Target="/ppt/slides/slide7.xml" Id="R95044ae3e540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7243700e3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160c6c09c490f" /><Relationship Type="http://schemas.openxmlformats.org/officeDocument/2006/relationships/theme" Target="/ppt/slideMasters/theme/theme1.xml" Id="Rbb1529e7bb71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160c6c09c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30fcee58b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f061810a949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a65296484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6ba9ece1f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0cce4a16a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194347ddc4a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c95c4dc6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44 971 874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47 037 923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JEREMIASSEN HARALD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BENTE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Skarefjellet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81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983 806 929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