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0fd22828f8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f66b13ba04bc9"/>
  </p:sldMasterIdLst>
  <p:sldIdLst>
    <p:sldId xmlns:r="http://schemas.openxmlformats.org/officeDocument/2006/relationships" id="256" r:id="R14d67f2502074c40"/>
    <p:sldId xmlns:r="http://schemas.openxmlformats.org/officeDocument/2006/relationships" id="257" r:id="R07302ecc0eac4c7c"/>
    <p:sldId xmlns:r="http://schemas.openxmlformats.org/officeDocument/2006/relationships" id="258" r:id="Rd1566769cd8e4054"/>
    <p:sldId xmlns:r="http://schemas.openxmlformats.org/officeDocument/2006/relationships" id="259" r:id="R105f317d77404985"/>
    <p:sldId xmlns:r="http://schemas.openxmlformats.org/officeDocument/2006/relationships" id="260" r:id="Rd61e665e5e234cce"/>
    <p:sldId xmlns:r="http://schemas.openxmlformats.org/officeDocument/2006/relationships" id="261" r:id="R29ec5c90bedc4d2b"/>
    <p:sldId xmlns:r="http://schemas.openxmlformats.org/officeDocument/2006/relationships" id="262" r:id="Readcea288fe14b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f66b13ba04bc9" /><Relationship Type="http://schemas.openxmlformats.org/officeDocument/2006/relationships/slide" Target="/ppt/slides/slide1.xml" Id="R14d67f2502074c40" /><Relationship Type="http://schemas.openxmlformats.org/officeDocument/2006/relationships/slide" Target="/ppt/slides/slide2.xml" Id="R07302ecc0eac4c7c" /><Relationship Type="http://schemas.openxmlformats.org/officeDocument/2006/relationships/slide" Target="/ppt/slides/slide3.xml" Id="Rd1566769cd8e4054" /><Relationship Type="http://schemas.openxmlformats.org/officeDocument/2006/relationships/slide" Target="/ppt/slides/slide4.xml" Id="R105f317d77404985" /><Relationship Type="http://schemas.openxmlformats.org/officeDocument/2006/relationships/slide" Target="/ppt/slides/slide5.xml" Id="Rd61e665e5e234cce" /><Relationship Type="http://schemas.openxmlformats.org/officeDocument/2006/relationships/slide" Target="/ppt/slides/slide6.xml" Id="R29ec5c90bedc4d2b" /><Relationship Type="http://schemas.openxmlformats.org/officeDocument/2006/relationships/slide" Target="/ppt/slides/slide7.xml" Id="Readcea288fe14b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fc5682cbb41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b6e03a11b4a8d" /><Relationship Type="http://schemas.openxmlformats.org/officeDocument/2006/relationships/theme" Target="/ppt/slideMasters/theme/theme1.xml" Id="R9715ff9b9e84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0b6e03a11b4a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4553a83a64b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46a9ade594d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3b605ae4f4a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9be3fb3a7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c20c6d25640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29f8b3df345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df7faa1c24e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