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b9dd0446744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46dfbf34643e3"/>
  </p:sldMasterIdLst>
  <p:sldIdLst>
    <p:sldId xmlns:r="http://schemas.openxmlformats.org/officeDocument/2006/relationships" id="256" r:id="R48154accd9ce4390"/>
    <p:sldId xmlns:r="http://schemas.openxmlformats.org/officeDocument/2006/relationships" id="257" r:id="R97a942f387e34606"/>
    <p:sldId xmlns:r="http://schemas.openxmlformats.org/officeDocument/2006/relationships" id="258" r:id="R962f6f97391d466c"/>
    <p:sldId xmlns:r="http://schemas.openxmlformats.org/officeDocument/2006/relationships" id="259" r:id="R3c4af07bda2a402c"/>
    <p:sldId xmlns:r="http://schemas.openxmlformats.org/officeDocument/2006/relationships" id="260" r:id="Rfd5da3aca77c4009"/>
    <p:sldId xmlns:r="http://schemas.openxmlformats.org/officeDocument/2006/relationships" id="261" r:id="R1a8da7e2764b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46dfbf34643e3" /><Relationship Type="http://schemas.openxmlformats.org/officeDocument/2006/relationships/slide" Target="/ppt/slides/slide1.xml" Id="R48154accd9ce4390" /><Relationship Type="http://schemas.openxmlformats.org/officeDocument/2006/relationships/slide" Target="/ppt/slides/slide2.xml" Id="R97a942f387e34606" /><Relationship Type="http://schemas.openxmlformats.org/officeDocument/2006/relationships/slide" Target="/ppt/slides/slide3.xml" Id="R962f6f97391d466c" /><Relationship Type="http://schemas.openxmlformats.org/officeDocument/2006/relationships/slide" Target="/ppt/slides/slide4.xml" Id="R3c4af07bda2a402c" /><Relationship Type="http://schemas.openxmlformats.org/officeDocument/2006/relationships/slide" Target="/ppt/slides/slide5.xml" Id="Rfd5da3aca77c4009" /><Relationship Type="http://schemas.openxmlformats.org/officeDocument/2006/relationships/slide" Target="/ppt/slides/slide6.xml" Id="R1a8da7e2764b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0ed018431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a49f1257247d5" /><Relationship Type="http://schemas.openxmlformats.org/officeDocument/2006/relationships/theme" Target="/ppt/slideMasters/theme/theme1.xml" Id="R31cf75440460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a49f12572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7b232d06f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023ed252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069776626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90bfbb6af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c3b9dbac7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9a83fabd4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