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4638d9febe49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62b447f49342fd"/>
  </p:sldMasterIdLst>
  <p:sldIdLst>
    <p:sldId xmlns:r="http://schemas.openxmlformats.org/officeDocument/2006/relationships" id="256" r:id="R376eea0c0aa34798"/>
    <p:sldId xmlns:r="http://schemas.openxmlformats.org/officeDocument/2006/relationships" id="257" r:id="Rd6d95bba77b64971"/>
    <p:sldId xmlns:r="http://schemas.openxmlformats.org/officeDocument/2006/relationships" id="258" r:id="Rce1fb7ec3bc5430c"/>
    <p:sldId xmlns:r="http://schemas.openxmlformats.org/officeDocument/2006/relationships" id="259" r:id="R5e30ef2d4e844c50"/>
    <p:sldId xmlns:r="http://schemas.openxmlformats.org/officeDocument/2006/relationships" id="260" r:id="Rae82c08ce76344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2b447f49342fd" /><Relationship Type="http://schemas.openxmlformats.org/officeDocument/2006/relationships/slide" Target="/ppt/slides/slide1.xml" Id="R376eea0c0aa34798" /><Relationship Type="http://schemas.openxmlformats.org/officeDocument/2006/relationships/slide" Target="/ppt/slides/slide2.xml" Id="Rd6d95bba77b64971" /><Relationship Type="http://schemas.openxmlformats.org/officeDocument/2006/relationships/slide" Target="/ppt/slides/slide3.xml" Id="Rce1fb7ec3bc5430c" /><Relationship Type="http://schemas.openxmlformats.org/officeDocument/2006/relationships/slide" Target="/ppt/slides/slide4.xml" Id="R5e30ef2d4e844c50" /><Relationship Type="http://schemas.openxmlformats.org/officeDocument/2006/relationships/slide" Target="/ppt/slides/slide5.xml" Id="Rae82c08ce76344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3663c45db4e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899e8327c48fa" /><Relationship Type="http://schemas.openxmlformats.org/officeDocument/2006/relationships/theme" Target="/ppt/slideMasters/theme/theme1.xml" Id="Re8cd50b2bc7e44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899e8327c48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9bde0d68644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614f1fcb84a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83bf1df2e4d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ca0f871e34d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f8e7b9b1344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983 979 548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