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c4a9693a9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9c51761b44b07"/>
  </p:sldMasterIdLst>
  <p:sldIdLst>
    <p:sldId xmlns:r="http://schemas.openxmlformats.org/officeDocument/2006/relationships" id="256" r:id="R4ad195ebe3384be6"/>
    <p:sldId xmlns:r="http://schemas.openxmlformats.org/officeDocument/2006/relationships" id="257" r:id="Rc636645528c44b22"/>
    <p:sldId xmlns:r="http://schemas.openxmlformats.org/officeDocument/2006/relationships" id="258" r:id="Rc6a38aafba9f4a4c"/>
    <p:sldId xmlns:r="http://schemas.openxmlformats.org/officeDocument/2006/relationships" id="259" r:id="R3edfbb42b2aa4c46"/>
    <p:sldId xmlns:r="http://schemas.openxmlformats.org/officeDocument/2006/relationships" id="260" r:id="R0c2334f7b1244a9f"/>
    <p:sldId xmlns:r="http://schemas.openxmlformats.org/officeDocument/2006/relationships" id="261" r:id="Rb18cd6e694ad4bfc"/>
    <p:sldId xmlns:r="http://schemas.openxmlformats.org/officeDocument/2006/relationships" id="262" r:id="Race0ebbdb3e8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9c51761b44b07" /><Relationship Type="http://schemas.openxmlformats.org/officeDocument/2006/relationships/slide" Target="/ppt/slides/slide1.xml" Id="R4ad195ebe3384be6" /><Relationship Type="http://schemas.openxmlformats.org/officeDocument/2006/relationships/slide" Target="/ppt/slides/slide2.xml" Id="Rc636645528c44b22" /><Relationship Type="http://schemas.openxmlformats.org/officeDocument/2006/relationships/slide" Target="/ppt/slides/slide3.xml" Id="Rc6a38aafba9f4a4c" /><Relationship Type="http://schemas.openxmlformats.org/officeDocument/2006/relationships/slide" Target="/ppt/slides/slide4.xml" Id="R3edfbb42b2aa4c46" /><Relationship Type="http://schemas.openxmlformats.org/officeDocument/2006/relationships/slide" Target="/ppt/slides/slide5.xml" Id="R0c2334f7b1244a9f" /><Relationship Type="http://schemas.openxmlformats.org/officeDocument/2006/relationships/slide" Target="/ppt/slides/slide6.xml" Id="Rb18cd6e694ad4bfc" /><Relationship Type="http://schemas.openxmlformats.org/officeDocument/2006/relationships/slide" Target="/ppt/slides/slide7.xml" Id="Race0ebbdb3e8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6f76a763f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1101fa5ee4508" /><Relationship Type="http://schemas.openxmlformats.org/officeDocument/2006/relationships/theme" Target="/ppt/slideMasters/theme/theme1.xml" Id="Raec216568baf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1101fa5ee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7329e0f5a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97f492fae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93144765c4d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af0a4127f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fd4d85b4a41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169ac3e7c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5f0152afe46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TONNING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Kvalviks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