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b7db47ced40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0de6ca94e44941"/>
  </p:sldMasterIdLst>
  <p:sldIdLst>
    <p:sldId xmlns:r="http://schemas.openxmlformats.org/officeDocument/2006/relationships" id="256" r:id="R1579d5496bc945cb"/>
    <p:sldId xmlns:r="http://schemas.openxmlformats.org/officeDocument/2006/relationships" id="257" r:id="R9277841112324622"/>
    <p:sldId xmlns:r="http://schemas.openxmlformats.org/officeDocument/2006/relationships" id="258" r:id="R653d0f515d9c4aff"/>
    <p:sldId xmlns:r="http://schemas.openxmlformats.org/officeDocument/2006/relationships" id="259" r:id="R74419f5beaad4c17"/>
    <p:sldId xmlns:r="http://schemas.openxmlformats.org/officeDocument/2006/relationships" id="260" r:id="Rb9a342843dfb4684"/>
    <p:sldId xmlns:r="http://schemas.openxmlformats.org/officeDocument/2006/relationships" id="261" r:id="Rda51458e7ffa4be7"/>
    <p:sldId xmlns:r="http://schemas.openxmlformats.org/officeDocument/2006/relationships" id="262" r:id="R4083e66de4704b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de6ca94e44941" /><Relationship Type="http://schemas.openxmlformats.org/officeDocument/2006/relationships/slide" Target="/ppt/slides/slide1.xml" Id="R1579d5496bc945cb" /><Relationship Type="http://schemas.openxmlformats.org/officeDocument/2006/relationships/slide" Target="/ppt/slides/slide2.xml" Id="R9277841112324622" /><Relationship Type="http://schemas.openxmlformats.org/officeDocument/2006/relationships/slide" Target="/ppt/slides/slide3.xml" Id="R653d0f515d9c4aff" /><Relationship Type="http://schemas.openxmlformats.org/officeDocument/2006/relationships/slide" Target="/ppt/slides/slide4.xml" Id="R74419f5beaad4c17" /><Relationship Type="http://schemas.openxmlformats.org/officeDocument/2006/relationships/slide" Target="/ppt/slides/slide5.xml" Id="Rb9a342843dfb4684" /><Relationship Type="http://schemas.openxmlformats.org/officeDocument/2006/relationships/slide" Target="/ppt/slides/slide6.xml" Id="Rda51458e7ffa4be7" /><Relationship Type="http://schemas.openxmlformats.org/officeDocument/2006/relationships/slide" Target="/ppt/slides/slide7.xml" Id="R4083e66de4704b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4d127102d4b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fa7261daa4892" /><Relationship Type="http://schemas.openxmlformats.org/officeDocument/2006/relationships/theme" Target="/ppt/slideMasters/theme/theme1.xml" Id="R166fbba0b8f54b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afa7261daa48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34045a9084c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dff86d2414f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1c47826ba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d335e6c6945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3c575511e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8412acde646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dd27cffdd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FÆRILI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12 939 085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11 520 252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14 029 832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191 483 526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192 082 918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AXEL HØVO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KAREN 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Jarlsborgveien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17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984 023 030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