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0172c6ef9e45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4b7841c44b4135"/>
  </p:sldMasterIdLst>
  <p:sldIdLst>
    <p:sldId xmlns:r="http://schemas.openxmlformats.org/officeDocument/2006/relationships" id="256" r:id="R84faa955d2124149"/>
    <p:sldId xmlns:r="http://schemas.openxmlformats.org/officeDocument/2006/relationships" id="257" r:id="R080a8d2039f94ba9"/>
    <p:sldId xmlns:r="http://schemas.openxmlformats.org/officeDocument/2006/relationships" id="258" r:id="R629aeea4724b4eaf"/>
    <p:sldId xmlns:r="http://schemas.openxmlformats.org/officeDocument/2006/relationships" id="259" r:id="Raa122568b62647e7"/>
    <p:sldId xmlns:r="http://schemas.openxmlformats.org/officeDocument/2006/relationships" id="260" r:id="R6d0843801fb44e7c"/>
    <p:sldId xmlns:r="http://schemas.openxmlformats.org/officeDocument/2006/relationships" id="261" r:id="Rcd5a121e565a42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4b7841c44b4135" /><Relationship Type="http://schemas.openxmlformats.org/officeDocument/2006/relationships/slide" Target="/ppt/slides/slide1.xml" Id="R84faa955d2124149" /><Relationship Type="http://schemas.openxmlformats.org/officeDocument/2006/relationships/slide" Target="/ppt/slides/slide2.xml" Id="R080a8d2039f94ba9" /><Relationship Type="http://schemas.openxmlformats.org/officeDocument/2006/relationships/slide" Target="/ppt/slides/slide3.xml" Id="R629aeea4724b4eaf" /><Relationship Type="http://schemas.openxmlformats.org/officeDocument/2006/relationships/slide" Target="/ppt/slides/slide4.xml" Id="Raa122568b62647e7" /><Relationship Type="http://schemas.openxmlformats.org/officeDocument/2006/relationships/slide" Target="/ppt/slides/slide5.xml" Id="R6d0843801fb44e7c" /><Relationship Type="http://schemas.openxmlformats.org/officeDocument/2006/relationships/slide" Target="/ppt/slides/slide6.xml" Id="Rcd5a121e565a42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97805a3c4547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bb4115fed45a6" /><Relationship Type="http://schemas.openxmlformats.org/officeDocument/2006/relationships/theme" Target="/ppt/slideMasters/theme/theme1.xml" Id="R8ad9a32208d347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7bb4115fed45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e3d50d9f5642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a0e930ffa4d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66a594dfd49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af705edf248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d6c4288094d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e902d34c64d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HAMELO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HAMELO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HAMELO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HAMELO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HAMELO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HAMELO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Langelandsvegen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6010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984 047 754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HAMELO AS</a:t>
            </a:r>
          </a:p>
        </p:txBody>
      </p:sp>
    </p:spTree>
  </p:cSld>
  <p:clrMapOvr>
    <a:masterClrMapping xmlns:a="http://schemas.openxmlformats.org/drawingml/2006/main"/>
  </p:clrMapOvr>
</p:sld>
</file>