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043fddf3546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275d85f794a9f"/>
  </p:sldMasterIdLst>
  <p:sldIdLst>
    <p:sldId xmlns:r="http://schemas.openxmlformats.org/officeDocument/2006/relationships" id="256" r:id="Rb034534ea03c4309"/>
    <p:sldId xmlns:r="http://schemas.openxmlformats.org/officeDocument/2006/relationships" id="257" r:id="R091fb091fc524f53"/>
    <p:sldId xmlns:r="http://schemas.openxmlformats.org/officeDocument/2006/relationships" id="258" r:id="R65cba2f457ef42d2"/>
    <p:sldId xmlns:r="http://schemas.openxmlformats.org/officeDocument/2006/relationships" id="259" r:id="R23f7ac333be045a4"/>
    <p:sldId xmlns:r="http://schemas.openxmlformats.org/officeDocument/2006/relationships" id="260" r:id="R8370f4b5fcf6456a"/>
    <p:sldId xmlns:r="http://schemas.openxmlformats.org/officeDocument/2006/relationships" id="261" r:id="Ra6192ed17c264252"/>
    <p:sldId xmlns:r="http://schemas.openxmlformats.org/officeDocument/2006/relationships" id="262" r:id="Rfa66571ec2d0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275d85f794a9f" /><Relationship Type="http://schemas.openxmlformats.org/officeDocument/2006/relationships/slide" Target="/ppt/slides/slide1.xml" Id="Rb034534ea03c4309" /><Relationship Type="http://schemas.openxmlformats.org/officeDocument/2006/relationships/slide" Target="/ppt/slides/slide2.xml" Id="R091fb091fc524f53" /><Relationship Type="http://schemas.openxmlformats.org/officeDocument/2006/relationships/slide" Target="/ppt/slides/slide3.xml" Id="R65cba2f457ef42d2" /><Relationship Type="http://schemas.openxmlformats.org/officeDocument/2006/relationships/slide" Target="/ppt/slides/slide4.xml" Id="R23f7ac333be045a4" /><Relationship Type="http://schemas.openxmlformats.org/officeDocument/2006/relationships/slide" Target="/ppt/slides/slide5.xml" Id="R8370f4b5fcf6456a" /><Relationship Type="http://schemas.openxmlformats.org/officeDocument/2006/relationships/slide" Target="/ppt/slides/slide6.xml" Id="Ra6192ed17c264252" /><Relationship Type="http://schemas.openxmlformats.org/officeDocument/2006/relationships/slide" Target="/ppt/slides/slide7.xml" Id="Rfa66571ec2d0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284b87f2c4c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6c7256d214eef" /><Relationship Type="http://schemas.openxmlformats.org/officeDocument/2006/relationships/theme" Target="/ppt/slideMasters/theme/theme1.xml" Id="Rb3e7285b85bd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c6c7256d21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d89ea5333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fa9760267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0777a36c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d146193854e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7d8e35d9d40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588abf96b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7c245ae26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HAMELO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758 042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532 663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21 672 533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31 584 736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SØRBØ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