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81c4954a474e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a8e0281fa44bb0"/>
  </p:sldMasterIdLst>
  <p:sldIdLst>
    <p:sldId xmlns:r="http://schemas.openxmlformats.org/officeDocument/2006/relationships" id="256" r:id="R0a437a111407445d"/>
    <p:sldId xmlns:r="http://schemas.openxmlformats.org/officeDocument/2006/relationships" id="257" r:id="R5f48f538f7914c21"/>
    <p:sldId xmlns:r="http://schemas.openxmlformats.org/officeDocument/2006/relationships" id="258" r:id="Rd790e18d841143a0"/>
    <p:sldId xmlns:r="http://schemas.openxmlformats.org/officeDocument/2006/relationships" id="259" r:id="R8da0e7625b044836"/>
    <p:sldId xmlns:r="http://schemas.openxmlformats.org/officeDocument/2006/relationships" id="260" r:id="R00074aef58f040ba"/>
    <p:sldId xmlns:r="http://schemas.openxmlformats.org/officeDocument/2006/relationships" id="261" r:id="Rc9ea3007dab34612"/>
    <p:sldId xmlns:r="http://schemas.openxmlformats.org/officeDocument/2006/relationships" id="262" r:id="R7e64d040ad7b45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a8e0281fa44bb0" /><Relationship Type="http://schemas.openxmlformats.org/officeDocument/2006/relationships/slide" Target="/ppt/slides/slide1.xml" Id="R0a437a111407445d" /><Relationship Type="http://schemas.openxmlformats.org/officeDocument/2006/relationships/slide" Target="/ppt/slides/slide2.xml" Id="R5f48f538f7914c21" /><Relationship Type="http://schemas.openxmlformats.org/officeDocument/2006/relationships/slide" Target="/ppt/slides/slide3.xml" Id="Rd790e18d841143a0" /><Relationship Type="http://schemas.openxmlformats.org/officeDocument/2006/relationships/slide" Target="/ppt/slides/slide4.xml" Id="R8da0e7625b044836" /><Relationship Type="http://schemas.openxmlformats.org/officeDocument/2006/relationships/slide" Target="/ppt/slides/slide5.xml" Id="R00074aef58f040ba" /><Relationship Type="http://schemas.openxmlformats.org/officeDocument/2006/relationships/slide" Target="/ppt/slides/slide6.xml" Id="Rc9ea3007dab34612" /><Relationship Type="http://schemas.openxmlformats.org/officeDocument/2006/relationships/slide" Target="/ppt/slides/slide7.xml" Id="R7e64d040ad7b45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0ad4ae980141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eeb369fc04b6c" /><Relationship Type="http://schemas.openxmlformats.org/officeDocument/2006/relationships/theme" Target="/ppt/slideMasters/theme/theme1.xml" Id="R59e46d04cfdb40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3eeb369fc04b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14dda985948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5ba2422b174a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2d74ca22641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d3ef5961764a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f8df41d93242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d8f22f8f7844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e8c4ea76440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NINVEST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−174 605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5 502 757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111 517 632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115 517 632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AASHILD NITTER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GUNHILD NITTER SCHIELDROP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NITTER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SIGRUN KARIN NITTER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Borggata 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5417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41 03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onitter@online.no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984 049 331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