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b0ad41e29f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1c72ad25f146ad"/>
  </p:sldMasterIdLst>
  <p:sldIdLst>
    <p:sldId xmlns:r="http://schemas.openxmlformats.org/officeDocument/2006/relationships" id="256" r:id="Ref424cf5b1d04a46"/>
    <p:sldId xmlns:r="http://schemas.openxmlformats.org/officeDocument/2006/relationships" id="257" r:id="Rfdf1be08822e41b8"/>
    <p:sldId xmlns:r="http://schemas.openxmlformats.org/officeDocument/2006/relationships" id="258" r:id="Rfb7dabd915774275"/>
    <p:sldId xmlns:r="http://schemas.openxmlformats.org/officeDocument/2006/relationships" id="259" r:id="R1eaeaaf808b440a5"/>
    <p:sldId xmlns:r="http://schemas.openxmlformats.org/officeDocument/2006/relationships" id="260" r:id="Rd0650a42162947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1c72ad25f146ad" /><Relationship Type="http://schemas.openxmlformats.org/officeDocument/2006/relationships/slide" Target="/ppt/slides/slide1.xml" Id="Ref424cf5b1d04a46" /><Relationship Type="http://schemas.openxmlformats.org/officeDocument/2006/relationships/slide" Target="/ppt/slides/slide2.xml" Id="Rfdf1be08822e41b8" /><Relationship Type="http://schemas.openxmlformats.org/officeDocument/2006/relationships/slide" Target="/ppt/slides/slide3.xml" Id="Rfb7dabd915774275" /><Relationship Type="http://schemas.openxmlformats.org/officeDocument/2006/relationships/slide" Target="/ppt/slides/slide4.xml" Id="R1eaeaaf808b440a5" /><Relationship Type="http://schemas.openxmlformats.org/officeDocument/2006/relationships/slide" Target="/ppt/slides/slide5.xml" Id="Rd0650a42162947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58559bf8446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e74866ca4f7f" /><Relationship Type="http://schemas.openxmlformats.org/officeDocument/2006/relationships/theme" Target="/ppt/slideMasters/theme/theme1.xml" Id="R47ce484d9e9946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7e74866ca4f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6a2e0bddb543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d3cffe26e42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1ce8786564c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7b357d2e8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b136f06947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DD.KK.HH. KRONPRINSEN OG KRONPRINSESSENS STAB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DD.KK.HH. KRONPRINSEN OG KRONPRINSESSENS STAB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Slottsplassen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arne.omholt@slottet.no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984 197 780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DD.KK.HH. KRONPRINSEN OG KRONPRINSESSENS STAB</a:t>
            </a:r>
          </a:p>
        </p:txBody>
      </p:sp>
    </p:spTree>
  </p:cSld>
  <p:clrMapOvr>
    <a:masterClrMapping xmlns:a="http://schemas.openxmlformats.org/drawingml/2006/main"/>
  </p:clrMapOvr>
</p:sld>
</file>