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a6fd48129a4b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87174069844c3f"/>
  </p:sldMasterIdLst>
  <p:sldIdLst>
    <p:sldId xmlns:r="http://schemas.openxmlformats.org/officeDocument/2006/relationships" id="256" r:id="R7dc862fe09e6447e"/>
    <p:sldId xmlns:r="http://schemas.openxmlformats.org/officeDocument/2006/relationships" id="257" r:id="R53fcd74697064dba"/>
    <p:sldId xmlns:r="http://schemas.openxmlformats.org/officeDocument/2006/relationships" id="258" r:id="R5ab98f8c0a1a4557"/>
    <p:sldId xmlns:r="http://schemas.openxmlformats.org/officeDocument/2006/relationships" id="259" r:id="R4ea6600e64d644b7"/>
    <p:sldId xmlns:r="http://schemas.openxmlformats.org/officeDocument/2006/relationships" id="260" r:id="Re792edd5a7024b1b"/>
    <p:sldId xmlns:r="http://schemas.openxmlformats.org/officeDocument/2006/relationships" id="261" r:id="R3db158b8d68e47d4"/>
    <p:sldId xmlns:r="http://schemas.openxmlformats.org/officeDocument/2006/relationships" id="262" r:id="R14f794223b154b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7174069844c3f" /><Relationship Type="http://schemas.openxmlformats.org/officeDocument/2006/relationships/slide" Target="/ppt/slides/slide1.xml" Id="R7dc862fe09e6447e" /><Relationship Type="http://schemas.openxmlformats.org/officeDocument/2006/relationships/slide" Target="/ppt/slides/slide2.xml" Id="R53fcd74697064dba" /><Relationship Type="http://schemas.openxmlformats.org/officeDocument/2006/relationships/slide" Target="/ppt/slides/slide3.xml" Id="R5ab98f8c0a1a4557" /><Relationship Type="http://schemas.openxmlformats.org/officeDocument/2006/relationships/slide" Target="/ppt/slides/slide4.xml" Id="R4ea6600e64d644b7" /><Relationship Type="http://schemas.openxmlformats.org/officeDocument/2006/relationships/slide" Target="/ppt/slides/slide5.xml" Id="Re792edd5a7024b1b" /><Relationship Type="http://schemas.openxmlformats.org/officeDocument/2006/relationships/slide" Target="/ppt/slides/slide6.xml" Id="R3db158b8d68e47d4" /><Relationship Type="http://schemas.openxmlformats.org/officeDocument/2006/relationships/slide" Target="/ppt/slides/slide7.xml" Id="R14f794223b154b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d98aa2930a49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205675b70444a" /><Relationship Type="http://schemas.openxmlformats.org/officeDocument/2006/relationships/theme" Target="/ppt/slideMasters/theme/theme1.xml" Id="R576aff5ddac949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f205675b7044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0b101726045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0aa414aea4d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4b20c14d84f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7b7da945a44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ebb672ae64f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17807023045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b8700560e147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COD-EXPORT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COD-EXPORT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604 089 637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8 533 737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1 767 818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33 765 207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185 533 056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TEVAL INVEST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ABACS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PEDERSEN HOLDING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MATHIESEN HOLDING AS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 gate 24-26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17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www.bacalhau.no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984 265 700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