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4798ee080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efb0648df4d60"/>
  </p:sldMasterIdLst>
  <p:sldIdLst>
    <p:sldId xmlns:r="http://schemas.openxmlformats.org/officeDocument/2006/relationships" id="256" r:id="R89bbf37f2e7f4a0d"/>
    <p:sldId xmlns:r="http://schemas.openxmlformats.org/officeDocument/2006/relationships" id="257" r:id="R30873996dedd4c6d"/>
    <p:sldId xmlns:r="http://schemas.openxmlformats.org/officeDocument/2006/relationships" id="258" r:id="Rf52499dc338e44e3"/>
    <p:sldId xmlns:r="http://schemas.openxmlformats.org/officeDocument/2006/relationships" id="259" r:id="R39d11aab772f4ef9"/>
    <p:sldId xmlns:r="http://schemas.openxmlformats.org/officeDocument/2006/relationships" id="260" r:id="R392c43a19c464beb"/>
    <p:sldId xmlns:r="http://schemas.openxmlformats.org/officeDocument/2006/relationships" id="261" r:id="Rc5ef5fbe90594c4c"/>
    <p:sldId xmlns:r="http://schemas.openxmlformats.org/officeDocument/2006/relationships" id="262" r:id="R12a5b89cf2cb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efb0648df4d60" /><Relationship Type="http://schemas.openxmlformats.org/officeDocument/2006/relationships/slide" Target="/ppt/slides/slide1.xml" Id="R89bbf37f2e7f4a0d" /><Relationship Type="http://schemas.openxmlformats.org/officeDocument/2006/relationships/slide" Target="/ppt/slides/slide2.xml" Id="R30873996dedd4c6d" /><Relationship Type="http://schemas.openxmlformats.org/officeDocument/2006/relationships/slide" Target="/ppt/slides/slide3.xml" Id="Rf52499dc338e44e3" /><Relationship Type="http://schemas.openxmlformats.org/officeDocument/2006/relationships/slide" Target="/ppt/slides/slide4.xml" Id="R39d11aab772f4ef9" /><Relationship Type="http://schemas.openxmlformats.org/officeDocument/2006/relationships/slide" Target="/ppt/slides/slide5.xml" Id="R392c43a19c464beb" /><Relationship Type="http://schemas.openxmlformats.org/officeDocument/2006/relationships/slide" Target="/ppt/slides/slide6.xml" Id="Rc5ef5fbe90594c4c" /><Relationship Type="http://schemas.openxmlformats.org/officeDocument/2006/relationships/slide" Target="/ppt/slides/slide7.xml" Id="R12a5b89cf2cb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579a3c003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4deb534db4602" /><Relationship Type="http://schemas.openxmlformats.org/officeDocument/2006/relationships/theme" Target="/ppt/slideMasters/theme/theme1.xml" Id="Ra6a77eaaab5b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4deb534db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046a7913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7a5177a4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4dd1f547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a13cb862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6552fc5a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1baede2f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b466b338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DATALOY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HAFTING BERNHARD AAGAARD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Kjerulfs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support@dataloy.com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www.dataloy-systems.com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984 316 453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