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02a0a481c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894dee7c3473b"/>
  </p:sldMasterIdLst>
  <p:sldIdLst>
    <p:sldId xmlns:r="http://schemas.openxmlformats.org/officeDocument/2006/relationships" id="256" r:id="R555821832cac48d0"/>
    <p:sldId xmlns:r="http://schemas.openxmlformats.org/officeDocument/2006/relationships" id="257" r:id="Re86ed8454dc4497b"/>
    <p:sldId xmlns:r="http://schemas.openxmlformats.org/officeDocument/2006/relationships" id="258" r:id="R12dc469309794fca"/>
    <p:sldId xmlns:r="http://schemas.openxmlformats.org/officeDocument/2006/relationships" id="259" r:id="R7868696677224703"/>
    <p:sldId xmlns:r="http://schemas.openxmlformats.org/officeDocument/2006/relationships" id="260" r:id="R597c69a4cc434b5c"/>
    <p:sldId xmlns:r="http://schemas.openxmlformats.org/officeDocument/2006/relationships" id="261" r:id="R27e69116ef344dd7"/>
    <p:sldId xmlns:r="http://schemas.openxmlformats.org/officeDocument/2006/relationships" id="262" r:id="Rcc698cc30b9d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894dee7c3473b" /><Relationship Type="http://schemas.openxmlformats.org/officeDocument/2006/relationships/slide" Target="/ppt/slides/slide1.xml" Id="R555821832cac48d0" /><Relationship Type="http://schemas.openxmlformats.org/officeDocument/2006/relationships/slide" Target="/ppt/slides/slide2.xml" Id="Re86ed8454dc4497b" /><Relationship Type="http://schemas.openxmlformats.org/officeDocument/2006/relationships/slide" Target="/ppt/slides/slide3.xml" Id="R12dc469309794fca" /><Relationship Type="http://schemas.openxmlformats.org/officeDocument/2006/relationships/slide" Target="/ppt/slides/slide4.xml" Id="R7868696677224703" /><Relationship Type="http://schemas.openxmlformats.org/officeDocument/2006/relationships/slide" Target="/ppt/slides/slide5.xml" Id="R597c69a4cc434b5c" /><Relationship Type="http://schemas.openxmlformats.org/officeDocument/2006/relationships/slide" Target="/ppt/slides/slide6.xml" Id="R27e69116ef344dd7" /><Relationship Type="http://schemas.openxmlformats.org/officeDocument/2006/relationships/slide" Target="/ppt/slides/slide7.xml" Id="Rcc698cc30b9d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f9e96988b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dc8363bd4fd0" /><Relationship Type="http://schemas.openxmlformats.org/officeDocument/2006/relationships/theme" Target="/ppt/slideMasters/theme/theme1.xml" Id="R4baea6caf2a1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adc8363bd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2953ca11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8cc7dacc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6e7c9474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d66799642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cfc282f7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b3ac8333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7c0cc262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