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84de93e73e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128bfd07564cee"/>
  </p:sldMasterIdLst>
  <p:sldIdLst>
    <p:sldId xmlns:r="http://schemas.openxmlformats.org/officeDocument/2006/relationships" id="256" r:id="R2ef3c9d5e1f24960"/>
    <p:sldId xmlns:r="http://schemas.openxmlformats.org/officeDocument/2006/relationships" id="257" r:id="R31aa88f7258643fd"/>
    <p:sldId xmlns:r="http://schemas.openxmlformats.org/officeDocument/2006/relationships" id="258" r:id="R9a8340dae5e4464c"/>
    <p:sldId xmlns:r="http://schemas.openxmlformats.org/officeDocument/2006/relationships" id="259" r:id="R28a32ddf23744f35"/>
    <p:sldId xmlns:r="http://schemas.openxmlformats.org/officeDocument/2006/relationships" id="260" r:id="Rb3a6d788efd44f26"/>
    <p:sldId xmlns:r="http://schemas.openxmlformats.org/officeDocument/2006/relationships" id="261" r:id="R84f739eebac047a6"/>
    <p:sldId xmlns:r="http://schemas.openxmlformats.org/officeDocument/2006/relationships" id="262" r:id="Rbf235e47a61d4c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28bfd07564cee" /><Relationship Type="http://schemas.openxmlformats.org/officeDocument/2006/relationships/slide" Target="/ppt/slides/slide1.xml" Id="R2ef3c9d5e1f24960" /><Relationship Type="http://schemas.openxmlformats.org/officeDocument/2006/relationships/slide" Target="/ppt/slides/slide2.xml" Id="R31aa88f7258643fd" /><Relationship Type="http://schemas.openxmlformats.org/officeDocument/2006/relationships/slide" Target="/ppt/slides/slide3.xml" Id="R9a8340dae5e4464c" /><Relationship Type="http://schemas.openxmlformats.org/officeDocument/2006/relationships/slide" Target="/ppt/slides/slide4.xml" Id="R28a32ddf23744f35" /><Relationship Type="http://schemas.openxmlformats.org/officeDocument/2006/relationships/slide" Target="/ppt/slides/slide5.xml" Id="Rb3a6d788efd44f26" /><Relationship Type="http://schemas.openxmlformats.org/officeDocument/2006/relationships/slide" Target="/ppt/slides/slide6.xml" Id="R84f739eebac047a6" /><Relationship Type="http://schemas.openxmlformats.org/officeDocument/2006/relationships/slide" Target="/ppt/slides/slide7.xml" Id="Rbf235e47a61d4c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13cc88dba45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32e3952384842" /><Relationship Type="http://schemas.openxmlformats.org/officeDocument/2006/relationships/theme" Target="/ppt/slideMasters/theme/theme1.xml" Id="R4366a3bcbfe54e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b32e39523848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d50ae2b7f48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898ca541f48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3519bbf3c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8177b28f14c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4ff1db6fd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4df48489044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bc2dd596f40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FJORDSTUER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FJORDSTUER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39 812 920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post@moldefjordstuer.no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984 538 359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