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d4080745f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de2067ccd438f"/>
  </p:sldMasterIdLst>
  <p:sldIdLst>
    <p:sldId xmlns:r="http://schemas.openxmlformats.org/officeDocument/2006/relationships" id="256" r:id="R92a6c120d65f4f24"/>
    <p:sldId xmlns:r="http://schemas.openxmlformats.org/officeDocument/2006/relationships" id="257" r:id="Re1ca8403991c4961"/>
    <p:sldId xmlns:r="http://schemas.openxmlformats.org/officeDocument/2006/relationships" id="258" r:id="Rb680eb28ae3d4be0"/>
    <p:sldId xmlns:r="http://schemas.openxmlformats.org/officeDocument/2006/relationships" id="259" r:id="R89ba6d4f7b5e49a5"/>
    <p:sldId xmlns:r="http://schemas.openxmlformats.org/officeDocument/2006/relationships" id="260" r:id="Rf395f85ec3c0487a"/>
    <p:sldId xmlns:r="http://schemas.openxmlformats.org/officeDocument/2006/relationships" id="261" r:id="R4cef1f2ced4c4e5f"/>
    <p:sldId xmlns:r="http://schemas.openxmlformats.org/officeDocument/2006/relationships" id="262" r:id="Rcec5dd1b7d73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de2067ccd438f" /><Relationship Type="http://schemas.openxmlformats.org/officeDocument/2006/relationships/slide" Target="/ppt/slides/slide1.xml" Id="R92a6c120d65f4f24" /><Relationship Type="http://schemas.openxmlformats.org/officeDocument/2006/relationships/slide" Target="/ppt/slides/slide2.xml" Id="Re1ca8403991c4961" /><Relationship Type="http://schemas.openxmlformats.org/officeDocument/2006/relationships/slide" Target="/ppt/slides/slide3.xml" Id="Rb680eb28ae3d4be0" /><Relationship Type="http://schemas.openxmlformats.org/officeDocument/2006/relationships/slide" Target="/ppt/slides/slide4.xml" Id="R89ba6d4f7b5e49a5" /><Relationship Type="http://schemas.openxmlformats.org/officeDocument/2006/relationships/slide" Target="/ppt/slides/slide5.xml" Id="Rf395f85ec3c0487a" /><Relationship Type="http://schemas.openxmlformats.org/officeDocument/2006/relationships/slide" Target="/ppt/slides/slide6.xml" Id="R4cef1f2ced4c4e5f" /><Relationship Type="http://schemas.openxmlformats.org/officeDocument/2006/relationships/slide" Target="/ppt/slides/slide7.xml" Id="Rcec5dd1b7d73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a171ce852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784d6ac4242fa" /><Relationship Type="http://schemas.openxmlformats.org/officeDocument/2006/relationships/theme" Target="/ppt/slideMasters/theme/theme1.xml" Id="R2b0e84005e87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784d6ac4242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9c9eb9c8f48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e5f04feb2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6e615c29f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fc9d645f4e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bd13489c444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31a1e961b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ecb838742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ÅRNES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ÅRNES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