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93e43f2ecb4b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8a1f6b07ad4ecf"/>
  </p:sldMasterIdLst>
  <p:sldIdLst>
    <p:sldId xmlns:r="http://schemas.openxmlformats.org/officeDocument/2006/relationships" id="256" r:id="R145285a07ca74f68"/>
    <p:sldId xmlns:r="http://schemas.openxmlformats.org/officeDocument/2006/relationships" id="257" r:id="R42f4b77722564a02"/>
    <p:sldId xmlns:r="http://schemas.openxmlformats.org/officeDocument/2006/relationships" id="258" r:id="R27db694295da4f8f"/>
    <p:sldId xmlns:r="http://schemas.openxmlformats.org/officeDocument/2006/relationships" id="259" r:id="Refa7b12e187d44a9"/>
    <p:sldId xmlns:r="http://schemas.openxmlformats.org/officeDocument/2006/relationships" id="260" r:id="Rd4c8bb5a24ee4078"/>
    <p:sldId xmlns:r="http://schemas.openxmlformats.org/officeDocument/2006/relationships" id="261" r:id="R791f8b5e5aa94eda"/>
    <p:sldId xmlns:r="http://schemas.openxmlformats.org/officeDocument/2006/relationships" id="262" r:id="R3fc6c3c7b09b4e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8a1f6b07ad4ecf" /><Relationship Type="http://schemas.openxmlformats.org/officeDocument/2006/relationships/slide" Target="/ppt/slides/slide1.xml" Id="R145285a07ca74f68" /><Relationship Type="http://schemas.openxmlformats.org/officeDocument/2006/relationships/slide" Target="/ppt/slides/slide2.xml" Id="R42f4b77722564a02" /><Relationship Type="http://schemas.openxmlformats.org/officeDocument/2006/relationships/slide" Target="/ppt/slides/slide3.xml" Id="R27db694295da4f8f" /><Relationship Type="http://schemas.openxmlformats.org/officeDocument/2006/relationships/slide" Target="/ppt/slides/slide4.xml" Id="Refa7b12e187d44a9" /><Relationship Type="http://schemas.openxmlformats.org/officeDocument/2006/relationships/slide" Target="/ppt/slides/slide5.xml" Id="Rd4c8bb5a24ee4078" /><Relationship Type="http://schemas.openxmlformats.org/officeDocument/2006/relationships/slide" Target="/ppt/slides/slide6.xml" Id="R791f8b5e5aa94eda" /><Relationship Type="http://schemas.openxmlformats.org/officeDocument/2006/relationships/slide" Target="/ppt/slides/slide7.xml" Id="R3fc6c3c7b09b4e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f0dac82e0646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285055f8a4315" /><Relationship Type="http://schemas.openxmlformats.org/officeDocument/2006/relationships/theme" Target="/ppt/slideMasters/theme/theme1.xml" Id="R421ed045e50b48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f285055f8a43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70066220a43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8b0956bd749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1d76d7bad4b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c20c244ade4f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c4f6c98534d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7264da5324c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5b13b779a48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OSEBERG COMPUTING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COMPUTING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922 902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1 702 332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2 502 347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HANNE MYHRA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Morildveien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3154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32 90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hanne@oseberg.biz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oseberg.biz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984 608 896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COMPUTING AS</a:t>
            </a:r>
          </a:p>
        </p:txBody>
      </p:sp>
    </p:spTree>
  </p:cSld>
  <p:clrMapOvr>
    <a:masterClrMapping xmlns:a="http://schemas.openxmlformats.org/drawingml/2006/main"/>
  </p:clrMapOvr>
</p:sld>
</file>