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c34634665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009cadc1e47e7"/>
  </p:sldMasterIdLst>
  <p:sldIdLst>
    <p:sldId xmlns:r="http://schemas.openxmlformats.org/officeDocument/2006/relationships" id="256" r:id="R401094a804b24df7"/>
    <p:sldId xmlns:r="http://schemas.openxmlformats.org/officeDocument/2006/relationships" id="257" r:id="Ra9a8734e78934632"/>
    <p:sldId xmlns:r="http://schemas.openxmlformats.org/officeDocument/2006/relationships" id="258" r:id="R5b076ac8e9184969"/>
    <p:sldId xmlns:r="http://schemas.openxmlformats.org/officeDocument/2006/relationships" id="259" r:id="R2588d8dd03b74071"/>
    <p:sldId xmlns:r="http://schemas.openxmlformats.org/officeDocument/2006/relationships" id="260" r:id="Re15f559511b74a0f"/>
    <p:sldId xmlns:r="http://schemas.openxmlformats.org/officeDocument/2006/relationships" id="261" r:id="Rac471ae427644077"/>
    <p:sldId xmlns:r="http://schemas.openxmlformats.org/officeDocument/2006/relationships" id="262" r:id="Rd43d39f106b9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009cadc1e47e7" /><Relationship Type="http://schemas.openxmlformats.org/officeDocument/2006/relationships/slide" Target="/ppt/slides/slide1.xml" Id="R401094a804b24df7" /><Relationship Type="http://schemas.openxmlformats.org/officeDocument/2006/relationships/slide" Target="/ppt/slides/slide2.xml" Id="Ra9a8734e78934632" /><Relationship Type="http://schemas.openxmlformats.org/officeDocument/2006/relationships/slide" Target="/ppt/slides/slide3.xml" Id="R5b076ac8e9184969" /><Relationship Type="http://schemas.openxmlformats.org/officeDocument/2006/relationships/slide" Target="/ppt/slides/slide4.xml" Id="R2588d8dd03b74071" /><Relationship Type="http://schemas.openxmlformats.org/officeDocument/2006/relationships/slide" Target="/ppt/slides/slide5.xml" Id="Re15f559511b74a0f" /><Relationship Type="http://schemas.openxmlformats.org/officeDocument/2006/relationships/slide" Target="/ppt/slides/slide6.xml" Id="Rac471ae427644077" /><Relationship Type="http://schemas.openxmlformats.org/officeDocument/2006/relationships/slide" Target="/ppt/slides/slide7.xml" Id="Rd43d39f106b9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361032af9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fb74738c4a91" /><Relationship Type="http://schemas.openxmlformats.org/officeDocument/2006/relationships/theme" Target="/ppt/slideMasters/theme/theme1.xml" Id="R6007cdf770ed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8fb74738c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fd803e41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134b8412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9b3af498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ea77f125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6b28312ef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423a7afe4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5cf7eed9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