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f7d5da8fec46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d18f2ee5aa4f7a"/>
  </p:sldMasterIdLst>
  <p:sldIdLst>
    <p:sldId xmlns:r="http://schemas.openxmlformats.org/officeDocument/2006/relationships" id="256" r:id="Rf12f5e96318748c4"/>
    <p:sldId xmlns:r="http://schemas.openxmlformats.org/officeDocument/2006/relationships" id="257" r:id="R29e7bb59c64b4647"/>
    <p:sldId xmlns:r="http://schemas.openxmlformats.org/officeDocument/2006/relationships" id="258" r:id="R149eeceeb9514198"/>
    <p:sldId xmlns:r="http://schemas.openxmlformats.org/officeDocument/2006/relationships" id="259" r:id="R5f16a6ff6b39489d"/>
    <p:sldId xmlns:r="http://schemas.openxmlformats.org/officeDocument/2006/relationships" id="260" r:id="Rde0ac4a061a54f31"/>
    <p:sldId xmlns:r="http://schemas.openxmlformats.org/officeDocument/2006/relationships" id="261" r:id="R24581367fd604111"/>
    <p:sldId xmlns:r="http://schemas.openxmlformats.org/officeDocument/2006/relationships" id="262" r:id="R8eee39c948e045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d18f2ee5aa4f7a" /><Relationship Type="http://schemas.openxmlformats.org/officeDocument/2006/relationships/slide" Target="/ppt/slides/slide1.xml" Id="Rf12f5e96318748c4" /><Relationship Type="http://schemas.openxmlformats.org/officeDocument/2006/relationships/slide" Target="/ppt/slides/slide2.xml" Id="R29e7bb59c64b4647" /><Relationship Type="http://schemas.openxmlformats.org/officeDocument/2006/relationships/slide" Target="/ppt/slides/slide3.xml" Id="R149eeceeb9514198" /><Relationship Type="http://schemas.openxmlformats.org/officeDocument/2006/relationships/slide" Target="/ppt/slides/slide4.xml" Id="R5f16a6ff6b39489d" /><Relationship Type="http://schemas.openxmlformats.org/officeDocument/2006/relationships/slide" Target="/ppt/slides/slide5.xml" Id="Rde0ac4a061a54f31" /><Relationship Type="http://schemas.openxmlformats.org/officeDocument/2006/relationships/slide" Target="/ppt/slides/slide6.xml" Id="R24581367fd604111" /><Relationship Type="http://schemas.openxmlformats.org/officeDocument/2006/relationships/slide" Target="/ppt/slides/slide7.xml" Id="R8eee39c948e045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34d87ad8d044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43c33f06046d2" /><Relationship Type="http://schemas.openxmlformats.org/officeDocument/2006/relationships/theme" Target="/ppt/slideMasters/theme/theme1.xml" Id="Ree3b5ccf90224f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a43c33f06046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d98fc18b744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0bd4fd68840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70b9c8a2147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1bd225c404b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a8e11e14244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7181bfc094a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1c5869fdd40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FRISIKT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ØST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63 347 111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7 204 361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7 303 032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11 232 903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31 475 929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Ringsakervegen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2383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35 96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984 734 387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