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0f1576523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21dce8adf4c52"/>
  </p:sldMasterIdLst>
  <p:sldIdLst>
    <p:sldId xmlns:r="http://schemas.openxmlformats.org/officeDocument/2006/relationships" id="256" r:id="R3eaf88719dab420a"/>
    <p:sldId xmlns:r="http://schemas.openxmlformats.org/officeDocument/2006/relationships" id="257" r:id="Rff52597b416b4aaf"/>
    <p:sldId xmlns:r="http://schemas.openxmlformats.org/officeDocument/2006/relationships" id="258" r:id="Rfede9481f8254dea"/>
    <p:sldId xmlns:r="http://schemas.openxmlformats.org/officeDocument/2006/relationships" id="259" r:id="R64352707a2b2463a"/>
    <p:sldId xmlns:r="http://schemas.openxmlformats.org/officeDocument/2006/relationships" id="260" r:id="R4b39f32185764886"/>
    <p:sldId xmlns:r="http://schemas.openxmlformats.org/officeDocument/2006/relationships" id="261" r:id="Rc6ecab01f5c2465e"/>
    <p:sldId xmlns:r="http://schemas.openxmlformats.org/officeDocument/2006/relationships" id="262" r:id="Ra09c31a8250f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21dce8adf4c52" /><Relationship Type="http://schemas.openxmlformats.org/officeDocument/2006/relationships/slide" Target="/ppt/slides/slide1.xml" Id="R3eaf88719dab420a" /><Relationship Type="http://schemas.openxmlformats.org/officeDocument/2006/relationships/slide" Target="/ppt/slides/slide2.xml" Id="Rff52597b416b4aaf" /><Relationship Type="http://schemas.openxmlformats.org/officeDocument/2006/relationships/slide" Target="/ppt/slides/slide3.xml" Id="Rfede9481f8254dea" /><Relationship Type="http://schemas.openxmlformats.org/officeDocument/2006/relationships/slide" Target="/ppt/slides/slide4.xml" Id="R64352707a2b2463a" /><Relationship Type="http://schemas.openxmlformats.org/officeDocument/2006/relationships/slide" Target="/ppt/slides/slide5.xml" Id="R4b39f32185764886" /><Relationship Type="http://schemas.openxmlformats.org/officeDocument/2006/relationships/slide" Target="/ppt/slides/slide6.xml" Id="Rc6ecab01f5c2465e" /><Relationship Type="http://schemas.openxmlformats.org/officeDocument/2006/relationships/slide" Target="/ppt/slides/slide7.xml" Id="Ra09c31a8250f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164e7a6d6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5ac6e88dc416a" /><Relationship Type="http://schemas.openxmlformats.org/officeDocument/2006/relationships/theme" Target="/ppt/slideMasters/theme/theme1.xml" Id="R361b25e3c3f8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5ac6e88dc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073d3ec9c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fac80ac6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34f8a186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e6f6635b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d0568311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59a56c052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98f53e747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