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a9b4bf77c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de1b72c7b4572"/>
  </p:sldMasterIdLst>
  <p:sldIdLst>
    <p:sldId xmlns:r="http://schemas.openxmlformats.org/officeDocument/2006/relationships" id="256" r:id="R3d6f72ac6c0b424e"/>
    <p:sldId xmlns:r="http://schemas.openxmlformats.org/officeDocument/2006/relationships" id="257" r:id="R3d9c8d696ada4911"/>
    <p:sldId xmlns:r="http://schemas.openxmlformats.org/officeDocument/2006/relationships" id="258" r:id="R5ceda4af6eac4b34"/>
    <p:sldId xmlns:r="http://schemas.openxmlformats.org/officeDocument/2006/relationships" id="259" r:id="Ra2b5964f28c344af"/>
    <p:sldId xmlns:r="http://schemas.openxmlformats.org/officeDocument/2006/relationships" id="260" r:id="Rf852f7b899ba49a5"/>
    <p:sldId xmlns:r="http://schemas.openxmlformats.org/officeDocument/2006/relationships" id="261" r:id="Ra0b42441f5d9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de1b72c7b4572" /><Relationship Type="http://schemas.openxmlformats.org/officeDocument/2006/relationships/slide" Target="/ppt/slides/slide1.xml" Id="R3d6f72ac6c0b424e" /><Relationship Type="http://schemas.openxmlformats.org/officeDocument/2006/relationships/slide" Target="/ppt/slides/slide2.xml" Id="R3d9c8d696ada4911" /><Relationship Type="http://schemas.openxmlformats.org/officeDocument/2006/relationships/slide" Target="/ppt/slides/slide3.xml" Id="R5ceda4af6eac4b34" /><Relationship Type="http://schemas.openxmlformats.org/officeDocument/2006/relationships/slide" Target="/ppt/slides/slide4.xml" Id="Ra2b5964f28c344af" /><Relationship Type="http://schemas.openxmlformats.org/officeDocument/2006/relationships/slide" Target="/ppt/slides/slide5.xml" Id="Rf852f7b899ba49a5" /><Relationship Type="http://schemas.openxmlformats.org/officeDocument/2006/relationships/slide" Target="/ppt/slides/slide6.xml" Id="Ra0b42441f5d9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c283cc30d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70e1377864f64" /><Relationship Type="http://schemas.openxmlformats.org/officeDocument/2006/relationships/theme" Target="/ppt/slideMasters/theme/theme1.xml" Id="Rb9ef9a6f1464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70e137786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a854159f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30842e6fc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fbbd9b03a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bd2ad3fba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d1cd3656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99bfa442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