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1c1e6210d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571435b9646be"/>
  </p:sldMasterIdLst>
  <p:sldIdLst>
    <p:sldId xmlns:r="http://schemas.openxmlformats.org/officeDocument/2006/relationships" id="256" r:id="Re930086be96f4d0c"/>
    <p:sldId xmlns:r="http://schemas.openxmlformats.org/officeDocument/2006/relationships" id="257" r:id="Rd8767f4ebd944e87"/>
    <p:sldId xmlns:r="http://schemas.openxmlformats.org/officeDocument/2006/relationships" id="258" r:id="R444a6778729649e0"/>
    <p:sldId xmlns:r="http://schemas.openxmlformats.org/officeDocument/2006/relationships" id="259" r:id="Rc1201dd135d44e78"/>
    <p:sldId xmlns:r="http://schemas.openxmlformats.org/officeDocument/2006/relationships" id="260" r:id="Raa4ccdaaa7d34de7"/>
    <p:sldId xmlns:r="http://schemas.openxmlformats.org/officeDocument/2006/relationships" id="261" r:id="R8a101bdef773473a"/>
    <p:sldId xmlns:r="http://schemas.openxmlformats.org/officeDocument/2006/relationships" id="262" r:id="R2718bd098cd3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571435b9646be" /><Relationship Type="http://schemas.openxmlformats.org/officeDocument/2006/relationships/slide" Target="/ppt/slides/slide1.xml" Id="Re930086be96f4d0c" /><Relationship Type="http://schemas.openxmlformats.org/officeDocument/2006/relationships/slide" Target="/ppt/slides/slide2.xml" Id="Rd8767f4ebd944e87" /><Relationship Type="http://schemas.openxmlformats.org/officeDocument/2006/relationships/slide" Target="/ppt/slides/slide3.xml" Id="R444a6778729649e0" /><Relationship Type="http://schemas.openxmlformats.org/officeDocument/2006/relationships/slide" Target="/ppt/slides/slide4.xml" Id="Rc1201dd135d44e78" /><Relationship Type="http://schemas.openxmlformats.org/officeDocument/2006/relationships/slide" Target="/ppt/slides/slide5.xml" Id="Raa4ccdaaa7d34de7" /><Relationship Type="http://schemas.openxmlformats.org/officeDocument/2006/relationships/slide" Target="/ppt/slides/slide6.xml" Id="R8a101bdef773473a" /><Relationship Type="http://schemas.openxmlformats.org/officeDocument/2006/relationships/slide" Target="/ppt/slides/slide7.xml" Id="R2718bd098cd3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c3d752f6d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f51271294675" /><Relationship Type="http://schemas.openxmlformats.org/officeDocument/2006/relationships/theme" Target="/ppt/slideMasters/theme/theme1.xml" Id="R7673698c3832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bf5127129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75a27b5e3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cf1e2802b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d5596a77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f1a5322e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7b94e2b7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c196761c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7d81dc50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REGNSKAP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