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cea3359a434f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a11c4a44534464"/>
  </p:sldMasterIdLst>
  <p:sldIdLst>
    <p:sldId xmlns:r="http://schemas.openxmlformats.org/officeDocument/2006/relationships" id="256" r:id="R52460f9b3f99437b"/>
    <p:sldId xmlns:r="http://schemas.openxmlformats.org/officeDocument/2006/relationships" id="257" r:id="R1cac8f101d044173"/>
    <p:sldId xmlns:r="http://schemas.openxmlformats.org/officeDocument/2006/relationships" id="258" r:id="Reb146e0650144c3c"/>
    <p:sldId xmlns:r="http://schemas.openxmlformats.org/officeDocument/2006/relationships" id="259" r:id="R99230cf85c934e3a"/>
    <p:sldId xmlns:r="http://schemas.openxmlformats.org/officeDocument/2006/relationships" id="260" r:id="R41a3dd7e4d144c0b"/>
    <p:sldId xmlns:r="http://schemas.openxmlformats.org/officeDocument/2006/relationships" id="261" r:id="R7a99ef1332514aba"/>
    <p:sldId xmlns:r="http://schemas.openxmlformats.org/officeDocument/2006/relationships" id="262" r:id="Ra58c97e21adc46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11c4a44534464" /><Relationship Type="http://schemas.openxmlformats.org/officeDocument/2006/relationships/slide" Target="/ppt/slides/slide1.xml" Id="R52460f9b3f99437b" /><Relationship Type="http://schemas.openxmlformats.org/officeDocument/2006/relationships/slide" Target="/ppt/slides/slide2.xml" Id="R1cac8f101d044173" /><Relationship Type="http://schemas.openxmlformats.org/officeDocument/2006/relationships/slide" Target="/ppt/slides/slide3.xml" Id="Reb146e0650144c3c" /><Relationship Type="http://schemas.openxmlformats.org/officeDocument/2006/relationships/slide" Target="/ppt/slides/slide4.xml" Id="R99230cf85c934e3a" /><Relationship Type="http://schemas.openxmlformats.org/officeDocument/2006/relationships/slide" Target="/ppt/slides/slide5.xml" Id="R41a3dd7e4d144c0b" /><Relationship Type="http://schemas.openxmlformats.org/officeDocument/2006/relationships/slide" Target="/ppt/slides/slide6.xml" Id="R7a99ef1332514aba" /><Relationship Type="http://schemas.openxmlformats.org/officeDocument/2006/relationships/slide" Target="/ppt/slides/slide7.xml" Id="Ra58c97e21adc46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43fc585e34e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730d4dc094867" /><Relationship Type="http://schemas.openxmlformats.org/officeDocument/2006/relationships/theme" Target="/ppt/slideMasters/theme/theme1.xml" Id="R336affa835d04f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5730d4dc0948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4efa528234e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509cea4c447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8acfab02b4e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ed0aa93b64e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6d5dee90244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3961b7c4449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2d037d24745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EIENDOMSHUSET MALLING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EIENDOMSHUSET MALLING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69 525 824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−271 146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74 790 776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200 752 245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284 320 844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EIENDOM AS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BOAN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HERUD MARIUS CHRISTIAN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984 955 189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EIENDOMSHUSET MALLING &amp; CO AS</a:t>
            </a:r>
          </a:p>
        </p:txBody>
      </p:sp>
    </p:spTree>
  </p:cSld>
  <p:clrMapOvr>
    <a:masterClrMapping xmlns:a="http://schemas.openxmlformats.org/drawingml/2006/main"/>
  </p:clrMapOvr>
</p:sld>
</file>