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eebefa6fb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e348885b484c3f"/>
  </p:sldMasterIdLst>
  <p:sldIdLst>
    <p:sldId xmlns:r="http://schemas.openxmlformats.org/officeDocument/2006/relationships" id="256" r:id="R10ac97efe6ac4df7"/>
    <p:sldId xmlns:r="http://schemas.openxmlformats.org/officeDocument/2006/relationships" id="257" r:id="R1f18c99319714a40"/>
    <p:sldId xmlns:r="http://schemas.openxmlformats.org/officeDocument/2006/relationships" id="258" r:id="R3a2e40bb55ed4164"/>
    <p:sldId xmlns:r="http://schemas.openxmlformats.org/officeDocument/2006/relationships" id="259" r:id="R9936402d7dca4c31"/>
    <p:sldId xmlns:r="http://schemas.openxmlformats.org/officeDocument/2006/relationships" id="260" r:id="R0366a7ee2340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348885b484c3f" /><Relationship Type="http://schemas.openxmlformats.org/officeDocument/2006/relationships/slide" Target="/ppt/slides/slide1.xml" Id="R10ac97efe6ac4df7" /><Relationship Type="http://schemas.openxmlformats.org/officeDocument/2006/relationships/slide" Target="/ppt/slides/slide2.xml" Id="R1f18c99319714a40" /><Relationship Type="http://schemas.openxmlformats.org/officeDocument/2006/relationships/slide" Target="/ppt/slides/slide3.xml" Id="R3a2e40bb55ed4164" /><Relationship Type="http://schemas.openxmlformats.org/officeDocument/2006/relationships/slide" Target="/ppt/slides/slide4.xml" Id="R9936402d7dca4c31" /><Relationship Type="http://schemas.openxmlformats.org/officeDocument/2006/relationships/slide" Target="/ppt/slides/slide5.xml" Id="R0366a7ee2340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6f584e713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4e4ad1b3a4c7b" /><Relationship Type="http://schemas.openxmlformats.org/officeDocument/2006/relationships/theme" Target="/ppt/slideMasters/theme/theme1.xml" Id="R4f971a9ce75e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4e4ad1b3a4c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736cd5fc1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cf1a954b6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2109efd1b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229b91806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417a6a905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13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985 005 303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