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3616790a0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60d819c1d4938"/>
  </p:sldMasterIdLst>
  <p:sldIdLst>
    <p:sldId xmlns:r="http://schemas.openxmlformats.org/officeDocument/2006/relationships" id="256" r:id="R084b62c36f004c65"/>
    <p:sldId xmlns:r="http://schemas.openxmlformats.org/officeDocument/2006/relationships" id="257" r:id="R98c8e59a71584c4a"/>
    <p:sldId xmlns:r="http://schemas.openxmlformats.org/officeDocument/2006/relationships" id="258" r:id="Ra95d4b6ba65345f0"/>
    <p:sldId xmlns:r="http://schemas.openxmlformats.org/officeDocument/2006/relationships" id="259" r:id="R438f4c75918a4951"/>
    <p:sldId xmlns:r="http://schemas.openxmlformats.org/officeDocument/2006/relationships" id="260" r:id="R94c256eb696f4a49"/>
    <p:sldId xmlns:r="http://schemas.openxmlformats.org/officeDocument/2006/relationships" id="261" r:id="R8e6220f426be43f5"/>
    <p:sldId xmlns:r="http://schemas.openxmlformats.org/officeDocument/2006/relationships" id="262" r:id="R6d73b9c7b01c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60d819c1d4938" /><Relationship Type="http://schemas.openxmlformats.org/officeDocument/2006/relationships/slide" Target="/ppt/slides/slide1.xml" Id="R084b62c36f004c65" /><Relationship Type="http://schemas.openxmlformats.org/officeDocument/2006/relationships/slide" Target="/ppt/slides/slide2.xml" Id="R98c8e59a71584c4a" /><Relationship Type="http://schemas.openxmlformats.org/officeDocument/2006/relationships/slide" Target="/ppt/slides/slide3.xml" Id="Ra95d4b6ba65345f0" /><Relationship Type="http://schemas.openxmlformats.org/officeDocument/2006/relationships/slide" Target="/ppt/slides/slide4.xml" Id="R438f4c75918a4951" /><Relationship Type="http://schemas.openxmlformats.org/officeDocument/2006/relationships/slide" Target="/ppt/slides/slide5.xml" Id="R94c256eb696f4a49" /><Relationship Type="http://schemas.openxmlformats.org/officeDocument/2006/relationships/slide" Target="/ppt/slides/slide6.xml" Id="R8e6220f426be43f5" /><Relationship Type="http://schemas.openxmlformats.org/officeDocument/2006/relationships/slide" Target="/ppt/slides/slide7.xml" Id="R6d73b9c7b01c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491c8fb8e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44a0cee5046f2" /><Relationship Type="http://schemas.openxmlformats.org/officeDocument/2006/relationships/theme" Target="/ppt/slideMasters/theme/theme1.xml" Id="R1593d984efd5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44a0cee50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f4982965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40d795f1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e9b5191ff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813048227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bb6fd3bb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38253da8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c6d0d8122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