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1275a02cb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1d5c107704a43"/>
  </p:sldMasterIdLst>
  <p:sldIdLst>
    <p:sldId xmlns:r="http://schemas.openxmlformats.org/officeDocument/2006/relationships" id="256" r:id="R0e77760a537a4fce"/>
    <p:sldId xmlns:r="http://schemas.openxmlformats.org/officeDocument/2006/relationships" id="257" r:id="Rd9289afb1ff44fca"/>
    <p:sldId xmlns:r="http://schemas.openxmlformats.org/officeDocument/2006/relationships" id="258" r:id="R670b0bb3a4ab404f"/>
    <p:sldId xmlns:r="http://schemas.openxmlformats.org/officeDocument/2006/relationships" id="259" r:id="R771aa9d17af7415f"/>
    <p:sldId xmlns:r="http://schemas.openxmlformats.org/officeDocument/2006/relationships" id="260" r:id="R9135400b75454185"/>
    <p:sldId xmlns:r="http://schemas.openxmlformats.org/officeDocument/2006/relationships" id="261" r:id="R0b98b87258254ef2"/>
    <p:sldId xmlns:r="http://schemas.openxmlformats.org/officeDocument/2006/relationships" id="262" r:id="Rdef8cf81d432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1d5c107704a43" /><Relationship Type="http://schemas.openxmlformats.org/officeDocument/2006/relationships/slide" Target="/ppt/slides/slide1.xml" Id="R0e77760a537a4fce" /><Relationship Type="http://schemas.openxmlformats.org/officeDocument/2006/relationships/slide" Target="/ppt/slides/slide2.xml" Id="Rd9289afb1ff44fca" /><Relationship Type="http://schemas.openxmlformats.org/officeDocument/2006/relationships/slide" Target="/ppt/slides/slide3.xml" Id="R670b0bb3a4ab404f" /><Relationship Type="http://schemas.openxmlformats.org/officeDocument/2006/relationships/slide" Target="/ppt/slides/slide4.xml" Id="R771aa9d17af7415f" /><Relationship Type="http://schemas.openxmlformats.org/officeDocument/2006/relationships/slide" Target="/ppt/slides/slide5.xml" Id="R9135400b75454185" /><Relationship Type="http://schemas.openxmlformats.org/officeDocument/2006/relationships/slide" Target="/ppt/slides/slide6.xml" Id="R0b98b87258254ef2" /><Relationship Type="http://schemas.openxmlformats.org/officeDocument/2006/relationships/slide" Target="/ppt/slides/slide7.xml" Id="Rdef8cf81d432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f8e393c71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4503acbf43c7" /><Relationship Type="http://schemas.openxmlformats.org/officeDocument/2006/relationships/theme" Target="/ppt/slideMasters/theme/theme1.xml" Id="R381442870301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44503acbf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3c193ed9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fbb159cbc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ede3a1c3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2dfecfce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d73de2f5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6413ec88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b1aad10f0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