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80564b333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4406ae9344006"/>
  </p:sldMasterIdLst>
  <p:sldIdLst>
    <p:sldId xmlns:r="http://schemas.openxmlformats.org/officeDocument/2006/relationships" id="256" r:id="R8b613ca1973f4cff"/>
    <p:sldId xmlns:r="http://schemas.openxmlformats.org/officeDocument/2006/relationships" id="257" r:id="Rf4528cd2f1304083"/>
    <p:sldId xmlns:r="http://schemas.openxmlformats.org/officeDocument/2006/relationships" id="258" r:id="R4cc683db00774d4f"/>
    <p:sldId xmlns:r="http://schemas.openxmlformats.org/officeDocument/2006/relationships" id="259" r:id="R983d6efd798b40f8"/>
    <p:sldId xmlns:r="http://schemas.openxmlformats.org/officeDocument/2006/relationships" id="260" r:id="R1f2b9eb60cdf417b"/>
    <p:sldId xmlns:r="http://schemas.openxmlformats.org/officeDocument/2006/relationships" id="261" r:id="Rc944e1a4a3f2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4406ae9344006" /><Relationship Type="http://schemas.openxmlformats.org/officeDocument/2006/relationships/slide" Target="/ppt/slides/slide1.xml" Id="R8b613ca1973f4cff" /><Relationship Type="http://schemas.openxmlformats.org/officeDocument/2006/relationships/slide" Target="/ppt/slides/slide2.xml" Id="Rf4528cd2f1304083" /><Relationship Type="http://schemas.openxmlformats.org/officeDocument/2006/relationships/slide" Target="/ppt/slides/slide3.xml" Id="R4cc683db00774d4f" /><Relationship Type="http://schemas.openxmlformats.org/officeDocument/2006/relationships/slide" Target="/ppt/slides/slide4.xml" Id="R983d6efd798b40f8" /><Relationship Type="http://schemas.openxmlformats.org/officeDocument/2006/relationships/slide" Target="/ppt/slides/slide5.xml" Id="R1f2b9eb60cdf417b" /><Relationship Type="http://schemas.openxmlformats.org/officeDocument/2006/relationships/slide" Target="/ppt/slides/slide6.xml" Id="Rc944e1a4a3f2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f5ec03561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ef22a66a345bd" /><Relationship Type="http://schemas.openxmlformats.org/officeDocument/2006/relationships/theme" Target="/ppt/slideMasters/theme/theme1.xml" Id="Rff3e1d72def9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ef22a66a3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7b3438ffa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fd6a68d49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6555cfc10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940d42bff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deb99fb143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e88ef9ba42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