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2d081aa5e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10c6868334315"/>
  </p:sldMasterIdLst>
  <p:sldIdLst>
    <p:sldId xmlns:r="http://schemas.openxmlformats.org/officeDocument/2006/relationships" id="256" r:id="Rc65e3af7a0b94113"/>
    <p:sldId xmlns:r="http://schemas.openxmlformats.org/officeDocument/2006/relationships" id="257" r:id="R6fdd70b879744822"/>
    <p:sldId xmlns:r="http://schemas.openxmlformats.org/officeDocument/2006/relationships" id="258" r:id="Rb3b423f7f8d94730"/>
    <p:sldId xmlns:r="http://schemas.openxmlformats.org/officeDocument/2006/relationships" id="259" r:id="R496a775618fd443b"/>
    <p:sldId xmlns:r="http://schemas.openxmlformats.org/officeDocument/2006/relationships" id="260" r:id="Rf3cdb2f368da463b"/>
    <p:sldId xmlns:r="http://schemas.openxmlformats.org/officeDocument/2006/relationships" id="261" r:id="R69ff907a87ee4b3a"/>
    <p:sldId xmlns:r="http://schemas.openxmlformats.org/officeDocument/2006/relationships" id="262" r:id="R3afa552cfa8b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10c6868334315" /><Relationship Type="http://schemas.openxmlformats.org/officeDocument/2006/relationships/slide" Target="/ppt/slides/slide1.xml" Id="Rc65e3af7a0b94113" /><Relationship Type="http://schemas.openxmlformats.org/officeDocument/2006/relationships/slide" Target="/ppt/slides/slide2.xml" Id="R6fdd70b879744822" /><Relationship Type="http://schemas.openxmlformats.org/officeDocument/2006/relationships/slide" Target="/ppt/slides/slide3.xml" Id="Rb3b423f7f8d94730" /><Relationship Type="http://schemas.openxmlformats.org/officeDocument/2006/relationships/slide" Target="/ppt/slides/slide4.xml" Id="R496a775618fd443b" /><Relationship Type="http://schemas.openxmlformats.org/officeDocument/2006/relationships/slide" Target="/ppt/slides/slide5.xml" Id="Rf3cdb2f368da463b" /><Relationship Type="http://schemas.openxmlformats.org/officeDocument/2006/relationships/slide" Target="/ppt/slides/slide6.xml" Id="R69ff907a87ee4b3a" /><Relationship Type="http://schemas.openxmlformats.org/officeDocument/2006/relationships/slide" Target="/ppt/slides/slide7.xml" Id="R3afa552cfa8b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0a23bf6ec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80c4a2fcc46b4" /><Relationship Type="http://schemas.openxmlformats.org/officeDocument/2006/relationships/theme" Target="/ppt/slideMasters/theme/theme1.xml" Id="Rf92fd3cd2404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80c4a2fcc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9df6a4ce6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24a4e85f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091443ac6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9248c33da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e232c5387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cefe19b5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ef819ad1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