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cd3f8a953a4e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47c35570e94ee8"/>
  </p:sldMasterIdLst>
  <p:sldIdLst>
    <p:sldId xmlns:r="http://schemas.openxmlformats.org/officeDocument/2006/relationships" id="256" r:id="Reb52301ffce34baa"/>
    <p:sldId xmlns:r="http://schemas.openxmlformats.org/officeDocument/2006/relationships" id="257" r:id="Rf6c744a8acd24eba"/>
    <p:sldId xmlns:r="http://schemas.openxmlformats.org/officeDocument/2006/relationships" id="258" r:id="R2aaa1dd3e6784d34"/>
    <p:sldId xmlns:r="http://schemas.openxmlformats.org/officeDocument/2006/relationships" id="259" r:id="R6de2a287b3864d31"/>
    <p:sldId xmlns:r="http://schemas.openxmlformats.org/officeDocument/2006/relationships" id="260" r:id="R26744986c14c4982"/>
    <p:sldId xmlns:r="http://schemas.openxmlformats.org/officeDocument/2006/relationships" id="261" r:id="R37bed23edfb74956"/>
    <p:sldId xmlns:r="http://schemas.openxmlformats.org/officeDocument/2006/relationships" id="262" r:id="R29016282e4294e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7c35570e94ee8" /><Relationship Type="http://schemas.openxmlformats.org/officeDocument/2006/relationships/slide" Target="/ppt/slides/slide1.xml" Id="Reb52301ffce34baa" /><Relationship Type="http://schemas.openxmlformats.org/officeDocument/2006/relationships/slide" Target="/ppt/slides/slide2.xml" Id="Rf6c744a8acd24eba" /><Relationship Type="http://schemas.openxmlformats.org/officeDocument/2006/relationships/slide" Target="/ppt/slides/slide3.xml" Id="R2aaa1dd3e6784d34" /><Relationship Type="http://schemas.openxmlformats.org/officeDocument/2006/relationships/slide" Target="/ppt/slides/slide4.xml" Id="R6de2a287b3864d31" /><Relationship Type="http://schemas.openxmlformats.org/officeDocument/2006/relationships/slide" Target="/ppt/slides/slide5.xml" Id="R26744986c14c4982" /><Relationship Type="http://schemas.openxmlformats.org/officeDocument/2006/relationships/slide" Target="/ppt/slides/slide6.xml" Id="R37bed23edfb74956" /><Relationship Type="http://schemas.openxmlformats.org/officeDocument/2006/relationships/slide" Target="/ppt/slides/slide7.xml" Id="R29016282e4294e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fccdb5a894f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f27f02b444d48" /><Relationship Type="http://schemas.openxmlformats.org/officeDocument/2006/relationships/theme" Target="/ppt/slideMasters/theme/theme1.xml" Id="Ra2242a805ea34b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bf27f02b444d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0c327fec344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9fa3ec73a4a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4de5ecf2149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abd30aee240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fbadeae584b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7a32a344943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33df57fbd41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WEINBERG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WEINBERG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−587 789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36 344 117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204 468 869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210 353 590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PETTER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JANNICKE NIELSEN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Bygdøynesveien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985 214 557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