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929ce383744a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05bc2fc0224f2f"/>
  </p:sldMasterIdLst>
  <p:sldIdLst>
    <p:sldId xmlns:r="http://schemas.openxmlformats.org/officeDocument/2006/relationships" id="256" r:id="Rc27f238e1f30434c"/>
    <p:sldId xmlns:r="http://schemas.openxmlformats.org/officeDocument/2006/relationships" id="257" r:id="R7d36e06d1bba4ce8"/>
    <p:sldId xmlns:r="http://schemas.openxmlformats.org/officeDocument/2006/relationships" id="258" r:id="R2f3f3c55194141e3"/>
    <p:sldId xmlns:r="http://schemas.openxmlformats.org/officeDocument/2006/relationships" id="259" r:id="R212b1854e6054f9d"/>
    <p:sldId xmlns:r="http://schemas.openxmlformats.org/officeDocument/2006/relationships" id="260" r:id="R0abfba599f05426c"/>
    <p:sldId xmlns:r="http://schemas.openxmlformats.org/officeDocument/2006/relationships" id="261" r:id="R510578912d8040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05bc2fc0224f2f" /><Relationship Type="http://schemas.openxmlformats.org/officeDocument/2006/relationships/slide" Target="/ppt/slides/slide1.xml" Id="Rc27f238e1f30434c" /><Relationship Type="http://schemas.openxmlformats.org/officeDocument/2006/relationships/slide" Target="/ppt/slides/slide2.xml" Id="R7d36e06d1bba4ce8" /><Relationship Type="http://schemas.openxmlformats.org/officeDocument/2006/relationships/slide" Target="/ppt/slides/slide3.xml" Id="R2f3f3c55194141e3" /><Relationship Type="http://schemas.openxmlformats.org/officeDocument/2006/relationships/slide" Target="/ppt/slides/slide4.xml" Id="R212b1854e6054f9d" /><Relationship Type="http://schemas.openxmlformats.org/officeDocument/2006/relationships/slide" Target="/ppt/slides/slide5.xml" Id="R0abfba599f05426c" /><Relationship Type="http://schemas.openxmlformats.org/officeDocument/2006/relationships/slide" Target="/ppt/slides/slide6.xml" Id="R510578912d8040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d5815ae8734b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b600030f0f471f" /><Relationship Type="http://schemas.openxmlformats.org/officeDocument/2006/relationships/theme" Target="/ppt/slideMasters/theme/theme1.xml" Id="R3be5789ebaa240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b600030f0f47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9dc7fb8e1a4fb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9a7475d41840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4159bfe5b048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779c47ee3647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7f0f48181c45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dd6fbc439949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MEYER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MEYER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MEYER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MEYER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MEYER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MEYER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Søderlundmyra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8622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985 227 306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MEYER HOLDING AS</a:t>
            </a:r>
          </a:p>
        </p:txBody>
      </p:sp>
    </p:spTree>
  </p:cSld>
  <p:clrMapOvr>
    <a:masterClrMapping xmlns:a="http://schemas.openxmlformats.org/drawingml/2006/main"/>
  </p:clrMapOvr>
</p:sld>
</file>