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c7454ce8a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ebb48c62b4a54"/>
  </p:sldMasterIdLst>
  <p:sldIdLst>
    <p:sldId xmlns:r="http://schemas.openxmlformats.org/officeDocument/2006/relationships" id="256" r:id="R604c43a118fc4765"/>
    <p:sldId xmlns:r="http://schemas.openxmlformats.org/officeDocument/2006/relationships" id="257" r:id="Rfa0eac0da47e482d"/>
    <p:sldId xmlns:r="http://schemas.openxmlformats.org/officeDocument/2006/relationships" id="258" r:id="Rbe3b3fbba3ce4b41"/>
    <p:sldId xmlns:r="http://schemas.openxmlformats.org/officeDocument/2006/relationships" id="259" r:id="Rbbb03d85f9b44c0f"/>
    <p:sldId xmlns:r="http://schemas.openxmlformats.org/officeDocument/2006/relationships" id="260" r:id="Rb31f07ac74514cd2"/>
    <p:sldId xmlns:r="http://schemas.openxmlformats.org/officeDocument/2006/relationships" id="261" r:id="R314ddc1663f24a12"/>
    <p:sldId xmlns:r="http://schemas.openxmlformats.org/officeDocument/2006/relationships" id="262" r:id="Ra714ce04332d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ebb48c62b4a54" /><Relationship Type="http://schemas.openxmlformats.org/officeDocument/2006/relationships/slide" Target="/ppt/slides/slide1.xml" Id="R604c43a118fc4765" /><Relationship Type="http://schemas.openxmlformats.org/officeDocument/2006/relationships/slide" Target="/ppt/slides/slide2.xml" Id="Rfa0eac0da47e482d" /><Relationship Type="http://schemas.openxmlformats.org/officeDocument/2006/relationships/slide" Target="/ppt/slides/slide3.xml" Id="Rbe3b3fbba3ce4b41" /><Relationship Type="http://schemas.openxmlformats.org/officeDocument/2006/relationships/slide" Target="/ppt/slides/slide4.xml" Id="Rbbb03d85f9b44c0f" /><Relationship Type="http://schemas.openxmlformats.org/officeDocument/2006/relationships/slide" Target="/ppt/slides/slide5.xml" Id="Rb31f07ac74514cd2" /><Relationship Type="http://schemas.openxmlformats.org/officeDocument/2006/relationships/slide" Target="/ppt/slides/slide6.xml" Id="R314ddc1663f24a12" /><Relationship Type="http://schemas.openxmlformats.org/officeDocument/2006/relationships/slide" Target="/ppt/slides/slide7.xml" Id="Ra714ce04332d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275a568c4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db85df004423" /><Relationship Type="http://schemas.openxmlformats.org/officeDocument/2006/relationships/theme" Target="/ppt/slideMasters/theme/theme1.xml" Id="R77429a86aa8f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fdb85df00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b4512f95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ec043234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e15a048f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af4a8ae3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ec09985c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6a4c7e2d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37bf5c56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