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558d51ca0e4d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d5753fdd0b417a"/>
  </p:sldMasterIdLst>
  <p:sldIdLst>
    <p:sldId xmlns:r="http://schemas.openxmlformats.org/officeDocument/2006/relationships" id="256" r:id="Rf7464490b707480c"/>
    <p:sldId xmlns:r="http://schemas.openxmlformats.org/officeDocument/2006/relationships" id="257" r:id="Rd3302c470ce247b6"/>
    <p:sldId xmlns:r="http://schemas.openxmlformats.org/officeDocument/2006/relationships" id="258" r:id="Rbe638599bb66417f"/>
    <p:sldId xmlns:r="http://schemas.openxmlformats.org/officeDocument/2006/relationships" id="259" r:id="R1dcf8f29dd4c4369"/>
    <p:sldId xmlns:r="http://schemas.openxmlformats.org/officeDocument/2006/relationships" id="260" r:id="R81a659aef78044d1"/>
    <p:sldId xmlns:r="http://schemas.openxmlformats.org/officeDocument/2006/relationships" id="261" r:id="R962d3c409fe64dde"/>
    <p:sldId xmlns:r="http://schemas.openxmlformats.org/officeDocument/2006/relationships" id="262" r:id="Rca3a9c39ccf34e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d5753fdd0b417a" /><Relationship Type="http://schemas.openxmlformats.org/officeDocument/2006/relationships/slide" Target="/ppt/slides/slide1.xml" Id="Rf7464490b707480c" /><Relationship Type="http://schemas.openxmlformats.org/officeDocument/2006/relationships/slide" Target="/ppt/slides/slide2.xml" Id="Rd3302c470ce247b6" /><Relationship Type="http://schemas.openxmlformats.org/officeDocument/2006/relationships/slide" Target="/ppt/slides/slide3.xml" Id="Rbe638599bb66417f" /><Relationship Type="http://schemas.openxmlformats.org/officeDocument/2006/relationships/slide" Target="/ppt/slides/slide4.xml" Id="R1dcf8f29dd4c4369" /><Relationship Type="http://schemas.openxmlformats.org/officeDocument/2006/relationships/slide" Target="/ppt/slides/slide5.xml" Id="R81a659aef78044d1" /><Relationship Type="http://schemas.openxmlformats.org/officeDocument/2006/relationships/slide" Target="/ppt/slides/slide6.xml" Id="R962d3c409fe64dde" /><Relationship Type="http://schemas.openxmlformats.org/officeDocument/2006/relationships/slide" Target="/ppt/slides/slide7.xml" Id="Rca3a9c39ccf34e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b6ecdf14754b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070532f4a4617" /><Relationship Type="http://schemas.openxmlformats.org/officeDocument/2006/relationships/theme" Target="/ppt/slideMasters/theme/theme1.xml" Id="R80fb42b1da8a40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5070532f4a46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00013a7f842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2f5726ae74b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da4120dcc4d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3f8db1dfb4d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f0cca0eca4a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fc1c9b8de43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0f67e329c46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ÅRDAL RØR &amp; SANITÆR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RØR &amp; SANITÆR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7 963 387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351 651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373 399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1 212 521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3 219 729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OPPØVE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TIV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985 299 838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