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aaf5e4520947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4594166fc24a63"/>
  </p:sldMasterIdLst>
  <p:sldIdLst>
    <p:sldId xmlns:r="http://schemas.openxmlformats.org/officeDocument/2006/relationships" id="256" r:id="R4bfe6781a4884fab"/>
    <p:sldId xmlns:r="http://schemas.openxmlformats.org/officeDocument/2006/relationships" id="257" r:id="Rd15fe3ac6747462d"/>
    <p:sldId xmlns:r="http://schemas.openxmlformats.org/officeDocument/2006/relationships" id="258" r:id="Rea5f50a127874d71"/>
    <p:sldId xmlns:r="http://schemas.openxmlformats.org/officeDocument/2006/relationships" id="259" r:id="Rbd655ec2f3574624"/>
    <p:sldId xmlns:r="http://schemas.openxmlformats.org/officeDocument/2006/relationships" id="260" r:id="R5dffa3d1fadb476f"/>
    <p:sldId xmlns:r="http://schemas.openxmlformats.org/officeDocument/2006/relationships" id="261" r:id="R85484f33d48d40e8"/>
    <p:sldId xmlns:r="http://schemas.openxmlformats.org/officeDocument/2006/relationships" id="262" r:id="R3e58599c210549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594166fc24a63" /><Relationship Type="http://schemas.openxmlformats.org/officeDocument/2006/relationships/slide" Target="/ppt/slides/slide1.xml" Id="R4bfe6781a4884fab" /><Relationship Type="http://schemas.openxmlformats.org/officeDocument/2006/relationships/slide" Target="/ppt/slides/slide2.xml" Id="Rd15fe3ac6747462d" /><Relationship Type="http://schemas.openxmlformats.org/officeDocument/2006/relationships/slide" Target="/ppt/slides/slide3.xml" Id="Rea5f50a127874d71" /><Relationship Type="http://schemas.openxmlformats.org/officeDocument/2006/relationships/slide" Target="/ppt/slides/slide4.xml" Id="Rbd655ec2f3574624" /><Relationship Type="http://schemas.openxmlformats.org/officeDocument/2006/relationships/slide" Target="/ppt/slides/slide5.xml" Id="R5dffa3d1fadb476f" /><Relationship Type="http://schemas.openxmlformats.org/officeDocument/2006/relationships/slide" Target="/ppt/slides/slide6.xml" Id="R85484f33d48d40e8" /><Relationship Type="http://schemas.openxmlformats.org/officeDocument/2006/relationships/slide" Target="/ppt/slides/slide7.xml" Id="R3e58599c210549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9f704084604c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f2e787dee47a8" /><Relationship Type="http://schemas.openxmlformats.org/officeDocument/2006/relationships/theme" Target="/ppt/slideMasters/theme/theme1.xml" Id="R9a63ff8056ca45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af2e787dee47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a3cfd92e741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918dc270d24b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682d1bddc47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ad54ac21d44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90ec7007f841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46955cdabe4d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c6857d13044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ØKONOMISERVICE AS ble etablert [år] og holder til i Svolvær.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10 983 079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1 508 879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1 188 891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1 288 983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3 095 074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WINI AS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ALB INVEST AS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07 59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post@lofotenokonomi.no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985 641 803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ØKONOMISERVICE AS</a:t>
            </a:r>
          </a:p>
        </p:txBody>
      </p:sp>
    </p:spTree>
  </p:cSld>
  <p:clrMapOvr>
    <a:masterClrMapping xmlns:a="http://schemas.openxmlformats.org/drawingml/2006/main"/>
  </p:clrMapOvr>
</p:sld>
</file>