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394df6bb2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9e07ccf6a40df"/>
  </p:sldMasterIdLst>
  <p:sldIdLst>
    <p:sldId xmlns:r="http://schemas.openxmlformats.org/officeDocument/2006/relationships" id="256" r:id="Rc6340016b44a4f08"/>
    <p:sldId xmlns:r="http://schemas.openxmlformats.org/officeDocument/2006/relationships" id="257" r:id="R14842afd040341a3"/>
    <p:sldId xmlns:r="http://schemas.openxmlformats.org/officeDocument/2006/relationships" id="258" r:id="R5cb4075d0f354c46"/>
    <p:sldId xmlns:r="http://schemas.openxmlformats.org/officeDocument/2006/relationships" id="259" r:id="R2e2c37081ce74a9a"/>
    <p:sldId xmlns:r="http://schemas.openxmlformats.org/officeDocument/2006/relationships" id="260" r:id="Rf1a8b477b0794c20"/>
    <p:sldId xmlns:r="http://schemas.openxmlformats.org/officeDocument/2006/relationships" id="261" r:id="R6da949916c21466d"/>
    <p:sldId xmlns:r="http://schemas.openxmlformats.org/officeDocument/2006/relationships" id="262" r:id="R891f85050734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9e07ccf6a40df" /><Relationship Type="http://schemas.openxmlformats.org/officeDocument/2006/relationships/slide" Target="/ppt/slides/slide1.xml" Id="Rc6340016b44a4f08" /><Relationship Type="http://schemas.openxmlformats.org/officeDocument/2006/relationships/slide" Target="/ppt/slides/slide2.xml" Id="R14842afd040341a3" /><Relationship Type="http://schemas.openxmlformats.org/officeDocument/2006/relationships/slide" Target="/ppt/slides/slide3.xml" Id="R5cb4075d0f354c46" /><Relationship Type="http://schemas.openxmlformats.org/officeDocument/2006/relationships/slide" Target="/ppt/slides/slide4.xml" Id="R2e2c37081ce74a9a" /><Relationship Type="http://schemas.openxmlformats.org/officeDocument/2006/relationships/slide" Target="/ppt/slides/slide5.xml" Id="Rf1a8b477b0794c20" /><Relationship Type="http://schemas.openxmlformats.org/officeDocument/2006/relationships/slide" Target="/ppt/slides/slide6.xml" Id="R6da949916c21466d" /><Relationship Type="http://schemas.openxmlformats.org/officeDocument/2006/relationships/slide" Target="/ppt/slides/slide7.xml" Id="R891f85050734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326d2cfe2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c820df144edc" /><Relationship Type="http://schemas.openxmlformats.org/officeDocument/2006/relationships/theme" Target="/ppt/slideMasters/theme/theme1.xml" Id="R470b09f71d31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0c820df14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63927b09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a0ae82c16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360606d2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d5aa0648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63e53f7a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210d93ac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a5efccf8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