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345f3f4ec348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8144cd2f474722"/>
  </p:sldMasterIdLst>
  <p:sldIdLst>
    <p:sldId xmlns:r="http://schemas.openxmlformats.org/officeDocument/2006/relationships" id="256" r:id="Rce7af4edd04448b6"/>
    <p:sldId xmlns:r="http://schemas.openxmlformats.org/officeDocument/2006/relationships" id="257" r:id="R2cd037c2aefb42e7"/>
    <p:sldId xmlns:r="http://schemas.openxmlformats.org/officeDocument/2006/relationships" id="258" r:id="Rb986a7104095485b"/>
    <p:sldId xmlns:r="http://schemas.openxmlformats.org/officeDocument/2006/relationships" id="259" r:id="R24ea8b5bc9494405"/>
    <p:sldId xmlns:r="http://schemas.openxmlformats.org/officeDocument/2006/relationships" id="260" r:id="R480541104d3f4c5f"/>
    <p:sldId xmlns:r="http://schemas.openxmlformats.org/officeDocument/2006/relationships" id="261" r:id="R5af12b2e956c4c3e"/>
    <p:sldId xmlns:r="http://schemas.openxmlformats.org/officeDocument/2006/relationships" id="262" r:id="Ra1c6805b67fc4c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144cd2f474722" /><Relationship Type="http://schemas.openxmlformats.org/officeDocument/2006/relationships/slide" Target="/ppt/slides/slide1.xml" Id="Rce7af4edd04448b6" /><Relationship Type="http://schemas.openxmlformats.org/officeDocument/2006/relationships/slide" Target="/ppt/slides/slide2.xml" Id="R2cd037c2aefb42e7" /><Relationship Type="http://schemas.openxmlformats.org/officeDocument/2006/relationships/slide" Target="/ppt/slides/slide3.xml" Id="Rb986a7104095485b" /><Relationship Type="http://schemas.openxmlformats.org/officeDocument/2006/relationships/slide" Target="/ppt/slides/slide4.xml" Id="R24ea8b5bc9494405" /><Relationship Type="http://schemas.openxmlformats.org/officeDocument/2006/relationships/slide" Target="/ppt/slides/slide5.xml" Id="R480541104d3f4c5f" /><Relationship Type="http://schemas.openxmlformats.org/officeDocument/2006/relationships/slide" Target="/ppt/slides/slide6.xml" Id="R5af12b2e956c4c3e" /><Relationship Type="http://schemas.openxmlformats.org/officeDocument/2006/relationships/slide" Target="/ppt/slides/slide7.xml" Id="Ra1c6805b67fc4c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f3fa4348245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2467b42024c6f" /><Relationship Type="http://schemas.openxmlformats.org/officeDocument/2006/relationships/theme" Target="/ppt/slideMasters/theme/theme1.xml" Id="R9b86774bed284f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b2467b42024c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14f6e13ef45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6c276707d4f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1dba70a594b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7de4a12ab4e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c26cb9c2b4a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735be44ad41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78bea172245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BENTNESET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BENTNESET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4 329 775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−2 463 715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−7 278 198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243 146 328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253 270 747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L.K.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56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985 821 801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