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e18b3628bf4a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89e203464343d6"/>
  </p:sldMasterIdLst>
  <p:sldIdLst>
    <p:sldId xmlns:r="http://schemas.openxmlformats.org/officeDocument/2006/relationships" id="256" r:id="R077bfff89c244acb"/>
    <p:sldId xmlns:r="http://schemas.openxmlformats.org/officeDocument/2006/relationships" id="257" r:id="R42b8b93055794065"/>
    <p:sldId xmlns:r="http://schemas.openxmlformats.org/officeDocument/2006/relationships" id="258" r:id="R099be046a5744b66"/>
    <p:sldId xmlns:r="http://schemas.openxmlformats.org/officeDocument/2006/relationships" id="259" r:id="R4013a213155a4bec"/>
    <p:sldId xmlns:r="http://schemas.openxmlformats.org/officeDocument/2006/relationships" id="260" r:id="Rb3b6e1f05ac744ef"/>
    <p:sldId xmlns:r="http://schemas.openxmlformats.org/officeDocument/2006/relationships" id="261" r:id="R4a80c3d87ca34036"/>
    <p:sldId xmlns:r="http://schemas.openxmlformats.org/officeDocument/2006/relationships" id="262" r:id="Ree1044a71fff4b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89e203464343d6" /><Relationship Type="http://schemas.openxmlformats.org/officeDocument/2006/relationships/slide" Target="/ppt/slides/slide1.xml" Id="R077bfff89c244acb" /><Relationship Type="http://schemas.openxmlformats.org/officeDocument/2006/relationships/slide" Target="/ppt/slides/slide2.xml" Id="R42b8b93055794065" /><Relationship Type="http://schemas.openxmlformats.org/officeDocument/2006/relationships/slide" Target="/ppt/slides/slide3.xml" Id="R099be046a5744b66" /><Relationship Type="http://schemas.openxmlformats.org/officeDocument/2006/relationships/slide" Target="/ppt/slides/slide4.xml" Id="R4013a213155a4bec" /><Relationship Type="http://schemas.openxmlformats.org/officeDocument/2006/relationships/slide" Target="/ppt/slides/slide5.xml" Id="Rb3b6e1f05ac744ef" /><Relationship Type="http://schemas.openxmlformats.org/officeDocument/2006/relationships/slide" Target="/ppt/slides/slide6.xml" Id="R4a80c3d87ca34036" /><Relationship Type="http://schemas.openxmlformats.org/officeDocument/2006/relationships/slide" Target="/ppt/slides/slide7.xml" Id="Ree1044a71fff4b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5ca39a7b0348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3684a57134e36" /><Relationship Type="http://schemas.openxmlformats.org/officeDocument/2006/relationships/theme" Target="/ppt/slideMasters/theme/theme1.xml" Id="Rc9414944749847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a3684a57134e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00c04028d45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d8af0f0d340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655b512164c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968ef0f0945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df8b7d37444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9f6f5978143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7dd1827e344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PONDUS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PONDUS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6 654 597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6 253 413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6 546 621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47 943 050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48 416 655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CUMULUS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Hoffsjef Løvenskiolds vei 66A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986 058 796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